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Fredoka On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89C1D8-09F8-41E8-8A98-458E61F9270C}">
  <a:tblStyle styleId="{2089C1D8-09F8-41E8-8A98-458E61F9270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FredokaOn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8b8ade8c4d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18b8ade8c4d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8b8ade8c4d_5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18b8ade8c4d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b8ade8c4d_5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g18b8ade8c4d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91c01f6cd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91c01f6cd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8b8ade8c4d_5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18b8ade8c4d_5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8b8ade8c4d_5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18b8ade8c4d_5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8b8ade8c4d_5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18b8ade8c4d_5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8b8ade8c4d_5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18b8ade8c4d_5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8b8ade8c4d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8b8ade8c4d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8b8ade8c4d_5_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1" name="Google Shape;1471;g18b8ade8c4d_5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ceba8478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8ceba8478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8b92751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18b92751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8b927518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8b927518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for extension, but closed for modification</a:t>
            </a:r>
            <a:endParaRPr sz="3600">
              <a:solidFill>
                <a:srgbClr val="263238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8b927518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8b927518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instance of the super class and another instance of its subclass must be interchangeable without breaking the program.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8b927518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18b927518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every class should have only one reason to change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8b927518b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8b927518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8b927518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8b927518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8b927518b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8b927518b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8b927518b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8b927518b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8b927518b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8b927518b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8b927518b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8b927518b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653453a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9653453a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8b8ade8c4d_5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g18b8ade8c4d_5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8ceba84788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8ceba84788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8ceba84788_0_2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8ceba84788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8ceba84788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8ceba84788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8b927518b9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8b927518b9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18b927518b9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18b927518b9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8b8ade8c4d_5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8b8ade8c4d_5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8a2b6f9a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18a2b6f9a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8c835154f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8c835154f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9653453a3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9653453a3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956fa0dce4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956fa0dce4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9653453a3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9653453a3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9653453a32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9653453a32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8ceba8478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8ceba8478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19f7c52f9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19f7c52f9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9f7c52f970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9f7c52f97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object-oriented design, we emphasize that: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High-level modules should not import anything from low level modules. Both should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 on abstractions.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Abstractions should not depend on details. Concrete implementations should depend</a:t>
            </a:r>
            <a:r>
              <a:rPr lang="en" sz="1150">
                <a:solidFill>
                  <a:schemeClr val="dk1"/>
                </a:solidFill>
              </a:rPr>
              <a:t> 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abstractions.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8ceba84788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8ceba84788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18a2b6f9a6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18a2b6f9a6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ceba84788_0_2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ceba84788_0_2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ceba84788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ceba84788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c835154f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c835154f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8b8ade8c4d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18b8ade8c4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8b8ade8c4d_5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18b8ade8c4d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itle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">
  <p:cSld name="CUSTOM_2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flipH="1" rot="-2808582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">
  <p:cSld name="CUSTOM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idx="4" type="subTitle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6"/>
          <p:cNvSpPr txBox="1"/>
          <p:nvPr>
            <p:ph idx="5" type="subTitle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6"/>
          <p:cNvSpPr txBox="1"/>
          <p:nvPr>
            <p:ph idx="6" type="subTitle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6"/>
          <p:cNvSpPr txBox="1"/>
          <p:nvPr>
            <p:ph idx="7" type="subTitle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16"/>
          <p:cNvSpPr txBox="1"/>
          <p:nvPr>
            <p:ph idx="8" type="subTitle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17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17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7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17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17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17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17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17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7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17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7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17"/>
          <p:cNvSpPr txBox="1"/>
          <p:nvPr>
            <p:ph hasCustomPrompt="1"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/>
          <p:nvPr>
            <p:ph hasCustomPrompt="1"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/>
          <p:nvPr>
            <p:ph hasCustomPrompt="1"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/>
          <p:nvPr>
            <p:ph hasCustomPrompt="1"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hasCustomPrompt="1"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310820" y="-1989511"/>
            <a:ext cx="9163700" cy="868639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deas">
  <p:cSld name="CUSTOM_7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269403" y="-2543413"/>
            <a:ext cx="10832132" cy="10325869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0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0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0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20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20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8" type="subTitle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2"/>
          <p:cNvSpPr txBox="1"/>
          <p:nvPr>
            <p:ph idx="2" type="subTitle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22"/>
          <p:cNvSpPr txBox="1"/>
          <p:nvPr>
            <p:ph idx="4" type="subTitle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22"/>
          <p:cNvSpPr txBox="1"/>
          <p:nvPr>
            <p:ph idx="5" type="subTitle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0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3"/>
          <p:cNvSpPr txBox="1"/>
          <p:nvPr>
            <p:ph idx="9" type="subTitle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solidFill>
          <a:schemeClr val="accent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5"/>
          <p:cNvGrpSpPr/>
          <p:nvPr/>
        </p:nvGrpSpPr>
        <p:grpSpPr>
          <a:xfrm rot="1351459">
            <a:off x="-548941" y="-2589869"/>
            <a:ext cx="10242340" cy="9846873"/>
            <a:chOff x="1786775" y="1002200"/>
            <a:chExt cx="3861800" cy="3712875"/>
          </a:xfrm>
        </p:grpSpPr>
        <p:sp>
          <p:nvSpPr>
            <p:cNvPr id="187" name="Google Shape;187;p2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5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26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26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6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 2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7"/>
          <p:cNvSpPr txBox="1"/>
          <p:nvPr>
            <p:ph idx="4" type="subTitle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7"/>
          <p:cNvSpPr txBox="1"/>
          <p:nvPr>
            <p:ph idx="6" type="subTitle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7"/>
          <p:cNvSpPr txBox="1"/>
          <p:nvPr>
            <p:ph idx="7" type="subTitle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27"/>
          <p:cNvSpPr txBox="1"/>
          <p:nvPr>
            <p:ph idx="8" type="subTitle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rect b="b" l="l" r="r" t="t"/>
              <a:pathLst>
                <a:path extrusionOk="0" h="18571" w="22233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rect b="b" l="l" r="r" t="t"/>
              <a:pathLst>
                <a:path extrusionOk="0" h="7084" w="6961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rect b="b" l="l" r="r" t="t"/>
              <a:pathLst>
                <a:path extrusionOk="0" h="22129" w="22129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rect b="b" l="l" r="r" t="t"/>
              <a:pathLst>
                <a:path extrusionOk="0" h="8076" w="8238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rect b="b" l="l" r="r" t="t"/>
              <a:pathLst>
                <a:path extrusionOk="0" h="23638" w="24317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rect b="b" l="l" r="r" t="t"/>
              <a:pathLst>
                <a:path extrusionOk="0" h="3839" w="18208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rect b="b" l="l" r="r" t="t"/>
              <a:pathLst>
                <a:path extrusionOk="0" h="3809" w="18239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rect b="b" l="l" r="r" t="t"/>
              <a:pathLst>
                <a:path extrusionOk="0" h="847" w="23101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rect b="b" l="l" r="r" t="t"/>
              <a:pathLst>
                <a:path extrusionOk="0" h="23101" w="943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rect b="b" l="l" r="r" t="t"/>
              <a:pathLst>
                <a:path extrusionOk="0" h="23106" w="6384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rect b="b" l="l" r="r" t="t"/>
              <a:pathLst>
                <a:path extrusionOk="0" h="23107" w="6384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rect b="b" l="l" r="r" t="t"/>
              <a:pathLst>
                <a:path extrusionOk="0" h="14712" w="20427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rect b="b" l="l" r="r" t="t"/>
              <a:pathLst>
                <a:path extrusionOk="0" h="8791" w="19241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rect b="b" l="l" r="r" t="t"/>
              <a:pathLst>
                <a:path extrusionOk="0" h="8422" w="5989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rect b="b" l="l" r="r" t="t"/>
              <a:pathLst>
                <a:path extrusionOk="0" h="7450" w="7023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rect b="b" l="l" r="r" t="t"/>
              <a:pathLst>
                <a:path extrusionOk="0" h="24309" w="25138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rect b="b" l="l" r="r" t="t"/>
              <a:pathLst>
                <a:path extrusionOk="0" h="3070" w="7204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rect b="b" l="l" r="r" t="t"/>
              <a:pathLst>
                <a:path extrusionOk="0" h="2989" w="5715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rect b="b" l="l" r="r" t="t"/>
              <a:pathLst>
                <a:path extrusionOk="0" h="4930" w="9424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rect b="b" l="l" r="r" t="t"/>
              <a:pathLst>
                <a:path extrusionOk="0" h="5355" w="10245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rect b="b" l="l" r="r" t="t"/>
              <a:pathLst>
                <a:path extrusionOk="0" h="1976" w="228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rect b="b" l="l" r="r" t="t"/>
              <a:pathLst>
                <a:path extrusionOk="0" h="3223" w="3011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rect b="b" l="l" r="r" t="t"/>
              <a:pathLst>
                <a:path extrusionOk="0" h="973" w="1946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rect b="b" l="l" r="r" t="t"/>
              <a:pathLst>
                <a:path extrusionOk="0" h="1034" w="1947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rect b="b" l="l" r="r" t="t"/>
              <a:pathLst>
                <a:path extrusionOk="0" h="1065" w="1977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rect b="b" l="l" r="r" t="t"/>
              <a:pathLst>
                <a:path extrusionOk="0" h="974" w="1946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rect b="b" l="l" r="r" t="t"/>
              <a:pathLst>
                <a:path extrusionOk="0" h="2281" w="1916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rect b="b" l="l" r="r" t="t"/>
              <a:pathLst>
                <a:path extrusionOk="0" h="2919" w="3163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rect b="b" l="l" r="r" t="t"/>
              <a:pathLst>
                <a:path extrusionOk="0" h="2007" w="852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rect b="b" l="l" r="r" t="t"/>
              <a:pathLst>
                <a:path extrusionOk="0" h="2037" w="943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rect b="b" l="l" r="r" t="t"/>
              <a:pathLst>
                <a:path extrusionOk="0" h="2038" w="943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rect b="b" l="l" r="r" t="t"/>
              <a:pathLst>
                <a:path extrusionOk="0" h="2007" w="883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rect b="b" l="l" r="r" t="t"/>
              <a:pathLst>
                <a:path extrusionOk="0" h="2676" w="225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rect b="b" l="l" r="r" t="t"/>
              <a:pathLst>
                <a:path extrusionOk="0" h="3435" w="374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rect b="b" l="l" r="r" t="t"/>
              <a:pathLst>
                <a:path extrusionOk="0" h="1197" w="2828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rect b="b" l="l" r="r" t="t"/>
              <a:pathLst>
                <a:path extrusionOk="0" h="1977" w="822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rect b="b" l="l" r="r" t="t"/>
              <a:pathLst>
                <a:path extrusionOk="0" h="21391" w="24348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rect b="b" l="l" r="r" t="t"/>
              <a:pathLst>
                <a:path extrusionOk="0" h="17962" w="20336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rect b="b" l="l" r="r" t="t"/>
              <a:pathLst>
                <a:path extrusionOk="0" h="18070" w="18148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rect b="b" l="l" r="r" t="t"/>
              <a:pathLst>
                <a:path extrusionOk="0" h="1268" w="2737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rect b="b" l="l" r="r" t="t"/>
              <a:pathLst>
                <a:path extrusionOk="0" h="1031" w="2828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rect b="b" l="l" r="r" t="t"/>
              <a:pathLst>
                <a:path extrusionOk="0" h="2708" w="1369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rect b="b" l="l" r="r" t="t"/>
              <a:pathLst>
                <a:path extrusionOk="0" h="2798" w="1095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rect b="b" l="l" r="r" t="t"/>
              <a:pathLst>
                <a:path extrusionOk="0" h="1329" w="2706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rect b="b" l="l" r="r" t="t"/>
              <a:pathLst>
                <a:path extrusionOk="0" h="1000" w="2858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rect b="b" l="l" r="r" t="t"/>
              <a:pathLst>
                <a:path extrusionOk="0" h="2650" w="1399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rect b="b" l="l" r="r" t="t"/>
              <a:pathLst>
                <a:path extrusionOk="0" h="2829" w="1004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rect b="b" l="l" r="r" t="t"/>
              <a:pathLst>
                <a:path extrusionOk="0" h="1386" w="2676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rect b="b" l="l" r="r" t="t"/>
              <a:pathLst>
                <a:path extrusionOk="0" h="11885" w="3922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rect b="b" l="l" r="r" t="t"/>
              <a:pathLst>
                <a:path extrusionOk="0" h="1065" w="1855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rect b="b" l="l" r="r" t="t"/>
              <a:pathLst>
                <a:path extrusionOk="0" h="16387" w="16763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rect b="b" l="l" r="r" t="t"/>
              <a:pathLst>
                <a:path extrusionOk="0" h="6762" w="1795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rect b="b" l="l" r="r" t="t"/>
              <a:pathLst>
                <a:path extrusionOk="0" h="7174" w="146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rect b="b" l="l" r="r" t="t"/>
              <a:pathLst>
                <a:path extrusionOk="0" h="6505" w="64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rect b="b" l="l" r="r" t="t"/>
              <a:pathLst>
                <a:path extrusionOk="0" h="2095" w="2526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rect b="b" l="l" r="r" t="t"/>
              <a:pathLst>
                <a:path extrusionOk="0" h="2226" w="2629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rect b="b" l="l" r="r" t="t"/>
              <a:pathLst>
                <a:path extrusionOk="0" h="1565" w="1901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rect b="b" l="l" r="r" t="t"/>
              <a:pathLst>
                <a:path extrusionOk="0" h="15978" w="19363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rect b="b" l="l" r="r" t="t"/>
              <a:pathLst>
                <a:path extrusionOk="0" h="4865" w="4621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rect b="b" l="l" r="r" t="t"/>
              <a:pathLst>
                <a:path extrusionOk="0" h="12858" w="14683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rect b="b" l="l" r="r" t="t"/>
              <a:pathLst>
                <a:path extrusionOk="0" h="12889" w="14743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rect b="b" l="l" r="r" t="t"/>
              <a:pathLst>
                <a:path extrusionOk="0" h="11430" w="13497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rect b="b" l="l" r="r" t="t"/>
              <a:pathLst>
                <a:path extrusionOk="0" h="16445" w="19971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rect b="b" l="l" r="r" t="t"/>
              <a:pathLst>
                <a:path extrusionOk="0" h="16506" w="20062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rect b="b" l="l" r="r" t="t"/>
              <a:pathLst>
                <a:path extrusionOk="0" h="14438" w="18542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rect b="b" l="l" r="r" t="t"/>
              <a:pathLst>
                <a:path extrusionOk="0" h="12555" w="13162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rect b="b" l="l" r="r" t="t"/>
              <a:pathLst>
                <a:path extrusionOk="0" h="6426" w="602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rect b="b" l="l" r="r" t="t"/>
              <a:pathLst>
                <a:path extrusionOk="0" h="1867" w="4743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rect b="b" l="l" r="r" t="t"/>
              <a:pathLst>
                <a:path extrusionOk="0" h="2794" w="4965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rect b="b" l="l" r="r" t="t"/>
              <a:pathLst>
                <a:path extrusionOk="0" h="6979" w="2615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rect b="b" l="l" r="r" t="t"/>
              <a:pathLst>
                <a:path extrusionOk="0" h="782" w="1399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rect b="b" l="l" r="r" t="t"/>
              <a:pathLst>
                <a:path extrusionOk="0" h="708" w="1916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rect b="b" l="l" r="r" t="t"/>
              <a:pathLst>
                <a:path extrusionOk="0" h="1010" w="3283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rect b="b" l="l" r="r" t="t"/>
              <a:pathLst>
                <a:path extrusionOk="0" h="883" w="2706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rect b="b" l="l" r="r" t="t"/>
              <a:pathLst>
                <a:path extrusionOk="0" h="21938" w="30762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rect b="b" l="l" r="r" t="t"/>
              <a:pathLst>
                <a:path extrusionOk="0" h="10305" w="9728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rect b="b" l="l" r="r" t="t"/>
              <a:pathLst>
                <a:path extrusionOk="0" h="11765" w="15868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rect b="b" l="l" r="r" t="t"/>
              <a:pathLst>
                <a:path extrusionOk="0" h="964" w="1035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rect b="b" l="l" r="r" t="t"/>
              <a:pathLst>
                <a:path extrusionOk="0" h="6729" w="11156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rect b="b" l="l" r="r" t="t"/>
              <a:pathLst>
                <a:path extrusionOk="0" h="1201" w="791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rect b="b" l="l" r="r" t="t"/>
              <a:pathLst>
                <a:path extrusionOk="0" h="1222" w="454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rect b="b" l="l" r="r" t="t"/>
              <a:pathLst>
                <a:path extrusionOk="0" h="1137" w="395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rect b="b" l="l" r="r" t="t"/>
              <a:pathLst>
                <a:path extrusionOk="0" h="755" w="1126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rect b="b" l="l" r="r" t="t"/>
              <a:pathLst>
                <a:path extrusionOk="0" h="743" w="2038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rect b="b" l="l" r="r" t="t"/>
              <a:pathLst>
                <a:path extrusionOk="0" h="1996" w="1035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rect b="b" l="l" r="r" t="t"/>
              <a:pathLst>
                <a:path extrusionOk="0" h="30913" w="21126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rect b="b" l="l" r="r" t="t"/>
              <a:pathLst>
                <a:path extrusionOk="0" h="4166" w="1034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rect b="b" l="l" r="r" t="t"/>
              <a:pathLst>
                <a:path extrusionOk="0" h="4135" w="852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rect b="b" l="l" r="r" t="t"/>
              <a:pathLst>
                <a:path extrusionOk="0" h="39546" w="29059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rect b="b" l="l" r="r" t="t"/>
              <a:pathLst>
                <a:path extrusionOk="0" h="51651" w="98909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rect b="b" l="l" r="r" t="t"/>
              <a:pathLst>
                <a:path extrusionOk="0" h="51826" w="96417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rect b="b" l="l" r="r" t="t"/>
              <a:pathLst>
                <a:path extrusionOk="0" h="25290" w="40093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rect b="b" l="l" r="r" t="t"/>
              <a:pathLst>
                <a:path extrusionOk="0" h="20052" w="4374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rect b="b" l="l" r="r" t="t"/>
              <a:pathLst>
                <a:path extrusionOk="0" h="38272" w="37692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rect b="b" l="l" r="r" t="t"/>
              <a:pathLst>
                <a:path extrusionOk="0" h="6750" w="5988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rect b="b" l="l" r="r" t="t"/>
              <a:pathLst>
                <a:path extrusionOk="0" h="36628" w="103924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rect b="b" l="l" r="r" t="t"/>
              <a:pathLst>
                <a:path extrusionOk="0" h="37296" w="9485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rect b="b" l="l" r="r" t="t"/>
              <a:pathLst>
                <a:path extrusionOk="0" h="12368" w="44135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rect b="b" l="l" r="r" t="t"/>
              <a:pathLst>
                <a:path extrusionOk="0" h="17965" w="19333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rect b="b" l="l" r="r" t="t"/>
              <a:pathLst>
                <a:path extrusionOk="0" h="18086" w="20062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rect b="b" l="l" r="r" t="t"/>
              <a:pathLst>
                <a:path extrusionOk="0" h="18018" w="33193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rect b="b" l="l" r="r" t="t"/>
              <a:pathLst>
                <a:path extrusionOk="0" h="9789" w="8694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rect b="b" l="l" r="r" t="t"/>
              <a:pathLst>
                <a:path extrusionOk="0" h="11460" w="15108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rect b="b" l="l" r="r" t="t"/>
              <a:pathLst>
                <a:path extrusionOk="0" h="948" w="1065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rect b="b" l="l" r="r" t="t"/>
              <a:pathLst>
                <a:path extrusionOk="0" h="4530" w="12068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rect b="b" l="l" r="r" t="t"/>
              <a:pathLst>
                <a:path extrusionOk="0" h="1072" w="913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rect b="b" l="l" r="r" t="t"/>
              <a:pathLst>
                <a:path extrusionOk="0" h="1169" w="67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rect b="b" l="l" r="r" t="t"/>
              <a:pathLst>
                <a:path extrusionOk="0" h="1162" w="365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rect b="b" l="l" r="r" t="t"/>
              <a:pathLst>
                <a:path extrusionOk="0" h="574" w="1247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rect b="b" l="l" r="r" t="t"/>
              <a:pathLst>
                <a:path extrusionOk="0" h="723" w="2068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rect b="b" l="l" r="r" t="t"/>
              <a:pathLst>
                <a:path extrusionOk="0" h="2049" w="913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rect b="b" l="l" r="r" t="t"/>
              <a:pathLst>
                <a:path extrusionOk="0" h="53193" w="42282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rect b="b" l="l" r="r" t="t"/>
              <a:pathLst>
                <a:path extrusionOk="0" h="3922" w="1612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rect b="b" l="l" r="r" t="t"/>
              <a:pathLst>
                <a:path extrusionOk="0" h="4165" w="609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rect b="b" l="l" r="r" t="t"/>
              <a:pathLst>
                <a:path extrusionOk="0" h="47326" w="31096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rect b="b" l="l" r="r" t="t"/>
              <a:pathLst>
                <a:path extrusionOk="0" h="5654" w="16293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rect b="b" l="l" r="r" t="t"/>
              <a:pathLst>
                <a:path extrusionOk="0" h="3285" w="7783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rect b="b" l="l" r="r" t="t"/>
              <a:pathLst>
                <a:path extrusionOk="0" h="35321" w="36203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rect b="b" l="l" r="r" t="t"/>
              <a:pathLst>
                <a:path extrusionOk="0" h="12403" w="5411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rect b="b" l="l" r="r" t="t"/>
              <a:pathLst>
                <a:path extrusionOk="0" h="35776" w="26415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rect b="b" l="l" r="r" t="t"/>
              <a:pathLst>
                <a:path extrusionOk="0" h="32311" w="24956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rect b="b" l="l" r="r" t="t"/>
              <a:pathLst>
                <a:path extrusionOk="0" h="1408" w="5777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rect b="b" l="l" r="r" t="t"/>
              <a:pathLst>
                <a:path extrusionOk="0" h="851" w="295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rect b="b" l="l" r="r" t="t"/>
              <a:pathLst>
                <a:path extrusionOk="0" h="1034" w="3618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rect b="b" l="l" r="r" t="t"/>
              <a:pathLst>
                <a:path extrusionOk="0" h="1005" w="5411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rect b="b" l="l" r="r" t="t"/>
              <a:pathLst>
                <a:path extrusionOk="0" h="19606" w="11643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rect b="b" l="l" r="r" t="t"/>
              <a:pathLst>
                <a:path extrusionOk="0" h="1829" w="839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rect b="b" l="l" r="r" t="t"/>
              <a:pathLst>
                <a:path extrusionOk="0" h="2007" w="7965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rect b="b" l="l" r="r" t="t"/>
              <a:pathLst>
                <a:path extrusionOk="0" h="5229" w="8573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rect b="b" l="l" r="r" t="t"/>
              <a:pathLst>
                <a:path extrusionOk="0" h="3421" w="7144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rect b="b" l="l" r="r" t="t"/>
              <a:pathLst>
                <a:path extrusionOk="0" h="1140" w="5594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rect b="b" l="l" r="r" t="t"/>
              <a:pathLst>
                <a:path extrusionOk="0" h="2167" w="7113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rect b="b" l="l" r="r" t="t"/>
              <a:pathLst>
                <a:path extrusionOk="0" h="9698" w="1916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rect b="b" l="l" r="r" t="t"/>
              <a:pathLst>
                <a:path extrusionOk="0" h="5837" w="2676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rect b="b" l="l" r="r" t="t"/>
              <a:pathLst>
                <a:path extrusionOk="0" h="11604" w="13527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rect b="b" l="l" r="r" t="t"/>
              <a:pathLst>
                <a:path extrusionOk="0" h="20936" w="15625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rect b="b" l="l" r="r" t="t"/>
              <a:pathLst>
                <a:path extrusionOk="0" h="3132" w="3314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rect b="b" l="l" r="r" t="t"/>
              <a:pathLst>
                <a:path extrusionOk="0" h="8192" w="5169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rect b="b" l="l" r="r" t="t"/>
              <a:pathLst>
                <a:path extrusionOk="0" h="3257" w="2957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rect b="b" l="l" r="r" t="t"/>
              <a:pathLst>
                <a:path extrusionOk="0" h="1782" w="1125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rect b="b" l="l" r="r" t="t"/>
              <a:pathLst>
                <a:path extrusionOk="0" h="5221" w="9302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rect b="b" l="l" r="r" t="t"/>
              <a:pathLst>
                <a:path extrusionOk="0" h="6354" w="5685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rect b="b" l="l" r="r" t="t"/>
              <a:pathLst>
                <a:path extrusionOk="0" h="5776" w="7144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rect b="b" l="l" r="r" t="t"/>
              <a:pathLst>
                <a:path extrusionOk="0" h="835" w="1825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rect b="b" l="l" r="r" t="t"/>
              <a:pathLst>
                <a:path extrusionOk="0" h="835" w="1795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rect b="b" l="l" r="r" t="t"/>
              <a:pathLst>
                <a:path extrusionOk="0" h="4348" w="1369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rect b="b" l="l" r="r" t="t"/>
              <a:pathLst>
                <a:path extrusionOk="0" h="1852" w="1338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rect b="b" l="l" r="r" t="t"/>
              <a:pathLst>
                <a:path extrusionOk="0" h="822" w="2311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rect b="b" l="l" r="r" t="t"/>
              <a:pathLst>
                <a:path extrusionOk="0" h="864" w="1673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rect b="b" l="l" r="r" t="t"/>
              <a:pathLst>
                <a:path extrusionOk="0" h="3162" w="3345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rect b="b" l="l" r="r" t="t"/>
              <a:pathLst>
                <a:path extrusionOk="0" h="6437" w="19789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rect b="b" l="l" r="r" t="t"/>
              <a:pathLst>
                <a:path extrusionOk="0" h="3206" w="4074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rect b="b" l="l" r="r" t="t"/>
              <a:pathLst>
                <a:path extrusionOk="0" h="3035" w="3861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rect b="b" l="l" r="r" t="t"/>
              <a:pathLst>
                <a:path extrusionOk="0" h="457" w="67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rect b="b" l="l" r="r" t="t"/>
              <a:pathLst>
                <a:path extrusionOk="0" h="487" w="579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rect b="b" l="l" r="r" t="t"/>
              <a:pathLst>
                <a:path extrusionOk="0" h="1278" w="852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rect b="b" l="l" r="r" t="t"/>
              <a:pathLst>
                <a:path extrusionOk="0" h="1460" w="305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rect b="b" l="l" r="r" t="t"/>
              <a:pathLst>
                <a:path extrusionOk="0" h="1490" w="2098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rect b="b" l="l" r="r" t="t"/>
              <a:pathLst>
                <a:path extrusionOk="0" h="1825" w="1005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rect b="b" l="l" r="r" t="t"/>
              <a:pathLst>
                <a:path extrusionOk="0" h="2698" w="12037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rect b="b" l="l" r="r" t="t"/>
              <a:pathLst>
                <a:path extrusionOk="0" h="11982" w="25838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rect b="b" l="l" r="r" t="t"/>
              <a:pathLst>
                <a:path extrusionOk="0" h="2384" w="6232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rect b="b" l="l" r="r" t="t"/>
              <a:pathLst>
                <a:path extrusionOk="0" h="3041" w="6323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rect b="b" l="l" r="r" t="t"/>
              <a:pathLst>
                <a:path extrusionOk="0" h="6597" w="3132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rect b="b" l="l" r="r" t="t"/>
              <a:pathLst>
                <a:path extrusionOk="0" h="2068" w="214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rect b="b" l="l" r="r" t="t"/>
              <a:pathLst>
                <a:path extrusionOk="0" h="4286" w="2645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rect b="b" l="l" r="r" t="t"/>
              <a:pathLst>
                <a:path extrusionOk="0" h="3649" w="487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rect b="b" l="l" r="r" t="t"/>
              <a:pathLst>
                <a:path extrusionOk="0" h="3070" w="64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rect b="b" l="l" r="r" t="t"/>
              <a:pathLst>
                <a:path extrusionOk="0" h="1217" w="244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rect b="b" l="l" r="r" t="t"/>
              <a:pathLst>
                <a:path extrusionOk="0" h="1764" w="92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rect b="b" l="l" r="r" t="t"/>
              <a:pathLst>
                <a:path extrusionOk="0" h="5636" w="14682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rect b="b" l="l" r="r" t="t"/>
              <a:pathLst>
                <a:path extrusionOk="0" h="2524" w="73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rect b="b" l="l" r="r" t="t"/>
              <a:pathLst>
                <a:path extrusionOk="0" h="145" w="943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rect b="b" l="l" r="r" t="t"/>
              <a:pathLst>
                <a:path extrusionOk="0" h="320" w="822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rect b="b" l="l" r="r" t="t"/>
              <a:pathLst>
                <a:path extrusionOk="0" h="5539" w="13862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rect b="b" l="l" r="r" t="t"/>
              <a:pathLst>
                <a:path extrusionOk="0" h="4560" w="731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rect b="b" l="l" r="r" t="t"/>
              <a:pathLst>
                <a:path extrusionOk="0" h="2129" w="548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rect b="b" l="l" r="r" t="t"/>
              <a:pathLst>
                <a:path extrusionOk="0" h="1247" w="214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rect b="b" l="l" r="r" t="t"/>
              <a:pathLst>
                <a:path extrusionOk="0" h="1156" w="305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rect b="b" l="l" r="r" t="t"/>
              <a:pathLst>
                <a:path extrusionOk="0" h="974" w="366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rect b="b" l="l" r="r" t="t"/>
              <a:pathLst>
                <a:path extrusionOk="0" h="2311" w="1004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rect b="b" l="l" r="r" t="t"/>
              <a:pathLst>
                <a:path extrusionOk="0" h="336" w="275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rect b="b" l="l" r="r" t="t"/>
              <a:pathLst>
                <a:path extrusionOk="0" h="2139" w="13404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rect b="b" l="l" r="r" t="t"/>
              <a:pathLst>
                <a:path extrusionOk="0" h="822" w="7266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rect b="b" l="l" r="r" t="t"/>
              <a:pathLst>
                <a:path extrusionOk="0" h="732" w="10579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rect b="b" l="l" r="r" t="t"/>
              <a:pathLst>
                <a:path extrusionOk="0" h="2294" w="9424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rect b="b" l="l" r="r" t="t"/>
              <a:pathLst>
                <a:path extrusionOk="0" h="566" w="4682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rect b="b" l="l" r="r" t="t"/>
              <a:pathLst>
                <a:path extrusionOk="0" h="11828" w="37996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rect b="b" l="l" r="r" t="t"/>
              <a:pathLst>
                <a:path extrusionOk="0" h="9029" w="11795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rect b="b" l="l" r="r" t="t"/>
              <a:pathLst>
                <a:path extrusionOk="0" h="2073" w="12281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rect b="b" l="l" r="r" t="t"/>
              <a:pathLst>
                <a:path extrusionOk="0" h="3557" w="17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rect b="b" l="l" r="r" t="t"/>
              <a:pathLst>
                <a:path extrusionOk="0" h="3740" w="578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rect b="b" l="l" r="r" t="t"/>
              <a:pathLst>
                <a:path extrusionOk="0" h="2494" w="2524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rect b="b" l="l" r="r" t="t"/>
              <a:pathLst>
                <a:path extrusionOk="0" h="2706" w="336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rect b="b" l="l" r="r" t="t"/>
              <a:pathLst>
                <a:path extrusionOk="0" h="3831" w="913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rect b="b" l="l" r="r" t="t"/>
              <a:pathLst>
                <a:path extrusionOk="0" h="578" w="244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rect b="b" l="l" r="r" t="t"/>
              <a:pathLst>
                <a:path extrusionOk="0" h="4743" w="526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rect b="b" l="l" r="r" t="t"/>
              <a:pathLst>
                <a:path extrusionOk="0" h="2584" w="5593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rect b="b" l="l" r="r" t="t"/>
              <a:pathLst>
                <a:path extrusionOk="0" h="456" w="122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rect b="b" l="l" r="r" t="t"/>
              <a:pathLst>
                <a:path extrusionOk="0" h="8882" w="10093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rect b="b" l="l" r="r" t="t"/>
              <a:pathLst>
                <a:path extrusionOk="0" h="4803" w="2037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rect b="b" l="l" r="r" t="t"/>
              <a:pathLst>
                <a:path extrusionOk="0" h="4613" w="2128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rect b="b" l="l" r="r" t="t"/>
              <a:pathLst>
                <a:path extrusionOk="0" h="4044" w="2341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rect b="b" l="l" r="r" t="t"/>
              <a:pathLst>
                <a:path extrusionOk="0" h="1664" w="2889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6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9"/>
          <p:cNvSpPr txBox="1"/>
          <p:nvPr>
            <p:ph idx="1" type="subTitle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7">
    <p:bg>
      <p:bgPr>
        <a:solidFill>
          <a:schemeClr val="accent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0"/>
          <p:cNvSpPr txBox="1"/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4"/>
          <p:cNvSpPr txBox="1"/>
          <p:nvPr>
            <p:ph idx="4" type="subTitle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8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0" name="Google Shape;480;p31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9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32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idx="1" type="subTitle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8" name="Google Shape;488;p33"/>
          <p:cNvSpPr txBox="1"/>
          <p:nvPr>
            <p:ph idx="2" type="subTitle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33"/>
          <p:cNvSpPr txBox="1"/>
          <p:nvPr>
            <p:ph idx="3" type="subTitle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33"/>
          <p:cNvSpPr txBox="1"/>
          <p:nvPr>
            <p:ph idx="4" type="subTitle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5" type="subTitle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2" name="Google Shape;492;p33"/>
          <p:cNvSpPr txBox="1"/>
          <p:nvPr>
            <p:ph idx="6" type="subTitle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3" name="Google Shape;493;p33"/>
          <p:cNvSpPr txBox="1"/>
          <p:nvPr>
            <p:ph idx="7" type="subTitle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4" name="Google Shape;494;p33"/>
          <p:cNvSpPr txBox="1"/>
          <p:nvPr>
            <p:ph idx="8" type="subTitle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" name="Google Shape;495;p33"/>
          <p:cNvSpPr txBox="1"/>
          <p:nvPr>
            <p:ph idx="9" type="subTitle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6" name="Google Shape;496;p33"/>
          <p:cNvSpPr txBox="1"/>
          <p:nvPr>
            <p:ph idx="13" type="subTitle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7" name="Google Shape;497;p33"/>
          <p:cNvSpPr txBox="1"/>
          <p:nvPr>
            <p:ph idx="14" type="subTitle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33"/>
          <p:cNvSpPr txBox="1"/>
          <p:nvPr>
            <p:ph idx="15" type="subTitle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9" name="Google Shape;499;p33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1">
    <p:bg>
      <p:bgPr>
        <a:solidFill>
          <a:schemeClr val="accent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4"/>
          <p:cNvSpPr txBox="1"/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732714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 txBox="1"/>
          <p:nvPr>
            <p:ph hasCustomPrompt="1" type="title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5"/>
          <p:cNvSpPr txBox="1"/>
          <p:nvPr>
            <p:ph idx="1" type="subTitle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1" name="Google Shape;511;p35"/>
          <p:cNvSpPr txBox="1"/>
          <p:nvPr>
            <p:ph idx="2" type="subTitle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35"/>
          <p:cNvSpPr txBox="1"/>
          <p:nvPr>
            <p:ph idx="3" type="subTitle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3" name="Google Shape;513;p35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4" name="Google Shape;514;p35"/>
          <p:cNvSpPr txBox="1"/>
          <p:nvPr>
            <p:ph hasCustomPrompt="1" idx="5" type="title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/>
          <p:nvPr>
            <p:ph hasCustomPrompt="1" idx="6" type="title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text">
  <p:cSld name="CUSTOM_23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36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 2">
  <p:cSld name="CUSTOM_2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flipH="1" rot="-277656">
            <a:off x="-6329208" y="-4642393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37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3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1">
  <p:cSld name="CUSTOM_13_1">
    <p:bg>
      <p:bgPr>
        <a:solidFill>
          <a:schemeClr val="accent3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9"/>
          <p:cNvGrpSpPr/>
          <p:nvPr/>
        </p:nvGrpSpPr>
        <p:grpSpPr>
          <a:xfrm rot="1351516">
            <a:off x="-465885" y="-2509636"/>
            <a:ext cx="10075598" cy="9687047"/>
            <a:chOff x="1786775" y="1002200"/>
            <a:chExt cx="3861800" cy="3712875"/>
          </a:xfrm>
        </p:grpSpPr>
        <p:sp>
          <p:nvSpPr>
            <p:cNvPr id="527" name="Google Shape;527;p39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1" name="Google Shape;531;p39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2" name="Google Shape;532;p39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39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4" name="Google Shape;534;p39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 rot="2700000">
            <a:off x="310820" y="-1989511"/>
            <a:ext cx="9163700" cy="868639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8" name="Google Shape;538;p40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9" name="Google Shape;539;p40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40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1" name="Google Shape;541;p40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2" name="Google Shape;542;p40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3" name="Google Shape;543;p40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CUSTOM_18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/>
          <p:nvPr/>
        </p:nvSpPr>
        <p:spPr>
          <a:xfrm rot="277656">
            <a:off x="3987725" y="-2559614"/>
            <a:ext cx="10832132" cy="1046170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7" name="Google Shape;547;p41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8" name="Google Shape;548;p4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deas 1">
  <p:cSld name="CUSTOM_7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/>
          <p:nvPr/>
        </p:nvSpPr>
        <p:spPr>
          <a:xfrm rot="277656">
            <a:off x="269359" y="-2543417"/>
            <a:ext cx="10832132" cy="10325758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2"/>
          <p:cNvSpPr txBox="1"/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3" name="Google Shape;553;p42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42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5" name="Google Shape;555;p42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6" name="Google Shape;556;p42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7" name="Google Shape;557;p42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8" name="Google Shape;558;p42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9" name="Google Shape;559;p42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0" name="Google Shape;560;p42"/>
          <p:cNvSpPr txBox="1"/>
          <p:nvPr>
            <p:ph idx="8" type="subTitle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3"/>
          <p:cNvSpPr txBox="1"/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3" name="Google Shape;563;p43"/>
          <p:cNvSpPr txBox="1"/>
          <p:nvPr>
            <p:ph idx="1" type="subTitle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7575" y="0"/>
            <a:ext cx="9144000" cy="51435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 rot="8087307">
            <a:off x="5106452" y="-301900"/>
            <a:ext cx="5990388" cy="5820772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5148375" y="2076450"/>
            <a:ext cx="33939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Relationship Id="rId11" Type="http://schemas.openxmlformats.org/officeDocument/2006/relationships/image" Target="../media/image50.jpg"/><Relationship Id="rId10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youtube.com/watch?v=dFU8eSKrdVI" TargetMode="External"/><Relationship Id="rId4" Type="http://schemas.openxmlformats.org/officeDocument/2006/relationships/image" Target="../media/image47.jpg"/><Relationship Id="rId5" Type="http://schemas.openxmlformats.org/officeDocument/2006/relationships/hyperlink" Target="http://www.youtube.com/watch?v=aZea-4Bq3yw" TargetMode="External"/><Relationship Id="rId6" Type="http://schemas.openxmlformats.org/officeDocument/2006/relationships/image" Target="../media/image5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crystal-cheung" TargetMode="External"/><Relationship Id="rId4" Type="http://schemas.openxmlformats.org/officeDocument/2006/relationships/hyperlink" Target="https://github.com/dongjiajiedc" TargetMode="External"/><Relationship Id="rId9" Type="http://schemas.openxmlformats.org/officeDocument/2006/relationships/hyperlink" Target="https://github.com/crystal-cheung" TargetMode="External"/><Relationship Id="rId5" Type="http://schemas.openxmlformats.org/officeDocument/2006/relationships/hyperlink" Target="https://github.com/AharenDaisuki" TargetMode="External"/><Relationship Id="rId6" Type="http://schemas.openxmlformats.org/officeDocument/2006/relationships/hyperlink" Target="https://github.com/rocksxc" TargetMode="External"/><Relationship Id="rId7" Type="http://schemas.openxmlformats.org/officeDocument/2006/relationships/hyperlink" Target="https://github.com/bnxcvd" TargetMode="External"/><Relationship Id="rId8" Type="http://schemas.openxmlformats.org/officeDocument/2006/relationships/hyperlink" Target="https://github.com/yzhou442" TargetMode="External"/><Relationship Id="rId10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4"/>
          <p:cNvSpPr txBox="1"/>
          <p:nvPr>
            <p:ph type="ctrTitle"/>
          </p:nvPr>
        </p:nvSpPr>
        <p:spPr>
          <a:xfrm>
            <a:off x="685800" y="658595"/>
            <a:ext cx="2331000" cy="9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XBOX</a:t>
            </a:r>
            <a:endParaRPr/>
          </a:p>
        </p:txBody>
      </p:sp>
      <p:sp>
        <p:nvSpPr>
          <p:cNvPr id="569" name="Google Shape;569;p44"/>
          <p:cNvSpPr txBox="1"/>
          <p:nvPr>
            <p:ph idx="1" type="subTitle"/>
          </p:nvPr>
        </p:nvSpPr>
        <p:spPr>
          <a:xfrm>
            <a:off x="562150" y="1449076"/>
            <a:ext cx="40455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Box Storage Management System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570" name="Google Shape;570;p44"/>
          <p:cNvSpPr/>
          <p:nvPr/>
        </p:nvSpPr>
        <p:spPr>
          <a:xfrm>
            <a:off x="8744835" y="1740294"/>
            <a:ext cx="125548" cy="125309"/>
          </a:xfrm>
          <a:custGeom>
            <a:rect b="b" l="l" r="r" t="t"/>
            <a:pathLst>
              <a:path extrusionOk="0" h="13740" w="1377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50" y="1512450"/>
            <a:ext cx="3245035" cy="345886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 txBox="1"/>
          <p:nvPr/>
        </p:nvSpPr>
        <p:spPr>
          <a:xfrm>
            <a:off x="562150" y="2564650"/>
            <a:ext cx="39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CS3343 Software Engineering Practice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573" name="Google Shape;573;p44"/>
          <p:cNvSpPr txBox="1"/>
          <p:nvPr/>
        </p:nvSpPr>
        <p:spPr>
          <a:xfrm>
            <a:off x="685800" y="3132075"/>
            <a:ext cx="82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Project Group 13 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"/>
              <a:t>Tools</a:t>
            </a:r>
            <a:endParaRPr/>
          </a:p>
        </p:txBody>
      </p:sp>
      <p:pic>
        <p:nvPicPr>
          <p:cNvPr id="943" name="Google Shape;9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850" y="3673033"/>
            <a:ext cx="721750" cy="7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400" y="1470050"/>
            <a:ext cx="1750650" cy="1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1176" y="1470050"/>
            <a:ext cx="2181653" cy="51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5700" y="2196700"/>
            <a:ext cx="2181650" cy="1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9688" y="3673027"/>
            <a:ext cx="2144625" cy="82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6550" y="1470050"/>
            <a:ext cx="1819650" cy="1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54"/>
          <p:cNvGrpSpPr/>
          <p:nvPr/>
        </p:nvGrpSpPr>
        <p:grpSpPr>
          <a:xfrm>
            <a:off x="911159" y="2253320"/>
            <a:ext cx="7348382" cy="1444655"/>
            <a:chOff x="911159" y="2316820"/>
            <a:chExt cx="7348382" cy="1444655"/>
          </a:xfrm>
        </p:grpSpPr>
        <p:sp>
          <p:nvSpPr>
            <p:cNvPr id="954" name="Google Shape;954;p54"/>
            <p:cNvSpPr/>
            <p:nvPr/>
          </p:nvSpPr>
          <p:spPr>
            <a:xfrm>
              <a:off x="6923007" y="2479271"/>
              <a:ext cx="1109700" cy="1109700"/>
            </a:xfrm>
            <a:prstGeom prst="ellipse">
              <a:avLst/>
            </a:pr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5487349" y="2479271"/>
              <a:ext cx="1109700" cy="1109700"/>
            </a:xfrm>
            <a:prstGeom prst="ellipse">
              <a:avLst/>
            </a:prstGeom>
            <a:solidFill>
              <a:srgbClr val="4E7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4031111" y="2479271"/>
              <a:ext cx="1109700" cy="1109700"/>
            </a:xfrm>
            <a:prstGeom prst="ellipse">
              <a:avLst/>
            </a:prstGeom>
            <a:solidFill>
              <a:srgbClr val="466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2574849" y="2479271"/>
              <a:ext cx="1109700" cy="1109700"/>
            </a:xfrm>
            <a:prstGeom prst="ellipse">
              <a:avLst/>
            </a:prstGeom>
            <a:solidFill>
              <a:srgbClr val="3E5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1111791" y="2479271"/>
              <a:ext cx="1109700" cy="1109700"/>
            </a:xfrm>
            <a:prstGeom prst="ellipse">
              <a:avLst/>
            </a:prstGeom>
            <a:solidFill>
              <a:srgbClr val="364F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64F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4"/>
            <p:cNvSpPr/>
            <p:nvPr/>
          </p:nvSpPr>
          <p:spPr>
            <a:xfrm rot="10800000">
              <a:off x="5305502" y="3038621"/>
              <a:ext cx="1444814" cy="722854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4"/>
            <p:cNvSpPr/>
            <p:nvPr/>
          </p:nvSpPr>
          <p:spPr>
            <a:xfrm rot="10800000">
              <a:off x="3860755" y="2316841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4"/>
            <p:cNvSpPr/>
            <p:nvPr/>
          </p:nvSpPr>
          <p:spPr>
            <a:xfrm rot="10800000">
              <a:off x="2416040" y="3038621"/>
              <a:ext cx="1444781" cy="722854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4"/>
            <p:cNvSpPr/>
            <p:nvPr/>
          </p:nvSpPr>
          <p:spPr>
            <a:xfrm rot="10800000">
              <a:off x="971292" y="2316841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4"/>
            <p:cNvSpPr/>
            <p:nvPr/>
          </p:nvSpPr>
          <p:spPr>
            <a:xfrm rot="10800000">
              <a:off x="3800654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4"/>
            <p:cNvSpPr/>
            <p:nvPr/>
          </p:nvSpPr>
          <p:spPr>
            <a:xfrm rot="10800000">
              <a:off x="2355907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4"/>
            <p:cNvSpPr/>
            <p:nvPr/>
          </p:nvSpPr>
          <p:spPr>
            <a:xfrm rot="10800000">
              <a:off x="911159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4"/>
            <p:cNvSpPr/>
            <p:nvPr/>
          </p:nvSpPr>
          <p:spPr>
            <a:xfrm rot="10800000">
              <a:off x="5245369" y="2973949"/>
              <a:ext cx="120363" cy="12034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4"/>
            <p:cNvSpPr/>
            <p:nvPr/>
          </p:nvSpPr>
          <p:spPr>
            <a:xfrm rot="10800000">
              <a:off x="6755736" y="2316820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4"/>
            <p:cNvSpPr/>
            <p:nvPr/>
          </p:nvSpPr>
          <p:spPr>
            <a:xfrm rot="10800000">
              <a:off x="6695636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4"/>
            <p:cNvSpPr/>
            <p:nvPr/>
          </p:nvSpPr>
          <p:spPr>
            <a:xfrm rot="10800000">
              <a:off x="8139211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0" name="Google Shape;970;p54"/>
          <p:cNvSpPr txBox="1"/>
          <p:nvPr>
            <p:ph idx="4294967295" type="subTitle"/>
          </p:nvPr>
        </p:nvSpPr>
        <p:spPr>
          <a:xfrm>
            <a:off x="477855" y="1539375"/>
            <a:ext cx="237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Requirement</a:t>
            </a:r>
            <a:endParaRPr b="0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1" name="Google Shape;971;p54"/>
          <p:cNvSpPr txBox="1"/>
          <p:nvPr>
            <p:ph idx="4294967295" type="subTitle"/>
          </p:nvPr>
        </p:nvSpPr>
        <p:spPr>
          <a:xfrm>
            <a:off x="477940" y="1203575"/>
            <a:ext cx="2377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900" u="none" cap="none" strike="noStrike">
                <a:solidFill>
                  <a:srgbClr val="364F7A"/>
                </a:solidFill>
                <a:latin typeface="Fredoka One"/>
                <a:ea typeface="Fredoka One"/>
                <a:cs typeface="Fredoka One"/>
                <a:sym typeface="Fredoka One"/>
              </a:rPr>
              <a:t>Step 1</a:t>
            </a:r>
            <a:endParaRPr b="0" i="0" sz="1900" u="none" cap="none" strike="noStrike">
              <a:solidFill>
                <a:srgbClr val="364F7A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72" name="Google Shape;97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Waterfall model</a:t>
            </a:r>
            <a:endParaRPr/>
          </a:p>
        </p:txBody>
      </p:sp>
      <p:sp>
        <p:nvSpPr>
          <p:cNvPr id="973" name="Google Shape;973;p54"/>
          <p:cNvSpPr txBox="1"/>
          <p:nvPr>
            <p:ph idx="4294967295" type="subTitle"/>
          </p:nvPr>
        </p:nvSpPr>
        <p:spPr>
          <a:xfrm>
            <a:off x="1800585" y="4182579"/>
            <a:ext cx="237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Design</a:t>
            </a:r>
            <a:endParaRPr b="0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4" name="Google Shape;974;p54"/>
          <p:cNvSpPr txBox="1"/>
          <p:nvPr>
            <p:ph idx="4294967295" type="subTitle"/>
          </p:nvPr>
        </p:nvSpPr>
        <p:spPr>
          <a:xfrm>
            <a:off x="1942638" y="3744950"/>
            <a:ext cx="2377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900" u="none" cap="none" strike="noStrike">
                <a:solidFill>
                  <a:srgbClr val="3E5E9C"/>
                </a:solidFill>
                <a:latin typeface="Fredoka One"/>
                <a:ea typeface="Fredoka One"/>
                <a:cs typeface="Fredoka One"/>
                <a:sym typeface="Fredoka One"/>
              </a:rPr>
              <a:t>Step 2</a:t>
            </a:r>
            <a:endParaRPr b="0" i="0" sz="1900" u="none" cap="none" strike="noStrike">
              <a:solidFill>
                <a:srgbClr val="3E5E9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75" name="Google Shape;975;p54"/>
          <p:cNvSpPr txBox="1"/>
          <p:nvPr>
            <p:ph idx="4294967295" type="subTitle"/>
          </p:nvPr>
        </p:nvSpPr>
        <p:spPr>
          <a:xfrm>
            <a:off x="4854181" y="4087806"/>
            <a:ext cx="237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Verification</a:t>
            </a:r>
            <a:endParaRPr/>
          </a:p>
        </p:txBody>
      </p:sp>
      <p:sp>
        <p:nvSpPr>
          <p:cNvPr id="976" name="Google Shape;976;p54"/>
          <p:cNvSpPr txBox="1"/>
          <p:nvPr>
            <p:ph idx="4294967295" type="subTitle"/>
          </p:nvPr>
        </p:nvSpPr>
        <p:spPr>
          <a:xfrm>
            <a:off x="4854194" y="3744950"/>
            <a:ext cx="2377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900" u="none" cap="none" strike="noStrike">
                <a:solidFill>
                  <a:srgbClr val="4E7BDE"/>
                </a:solidFill>
                <a:latin typeface="Fredoka One"/>
                <a:ea typeface="Fredoka One"/>
                <a:cs typeface="Fredoka One"/>
                <a:sym typeface="Fredoka One"/>
              </a:rPr>
              <a:t>Step 4</a:t>
            </a:r>
            <a:endParaRPr b="0" i="0" sz="1900" u="none" cap="none" strike="noStrike">
              <a:solidFill>
                <a:srgbClr val="4E7BDE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77" name="Google Shape;977;p54"/>
          <p:cNvSpPr txBox="1"/>
          <p:nvPr>
            <p:ph idx="4294967295" type="subTitle"/>
          </p:nvPr>
        </p:nvSpPr>
        <p:spPr>
          <a:xfrm>
            <a:off x="3438455" y="1539375"/>
            <a:ext cx="237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Implementation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p54"/>
          <p:cNvSpPr txBox="1"/>
          <p:nvPr>
            <p:ph idx="4294967295" type="subTitle"/>
          </p:nvPr>
        </p:nvSpPr>
        <p:spPr>
          <a:xfrm>
            <a:off x="3438493" y="1203575"/>
            <a:ext cx="2377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900" u="none" cap="none" strike="noStrike">
                <a:solidFill>
                  <a:srgbClr val="466DBD"/>
                </a:solidFill>
                <a:latin typeface="Fredoka One"/>
                <a:ea typeface="Fredoka One"/>
                <a:cs typeface="Fredoka One"/>
                <a:sym typeface="Fredoka One"/>
              </a:rPr>
              <a:t>Step 3</a:t>
            </a:r>
            <a:endParaRPr b="0" i="0" sz="1900" u="none" cap="none" strike="noStrike">
              <a:solidFill>
                <a:srgbClr val="466DB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79" name="Google Shape;979;p54"/>
          <p:cNvSpPr txBox="1"/>
          <p:nvPr>
            <p:ph idx="4294967295" type="subTitle"/>
          </p:nvPr>
        </p:nvSpPr>
        <p:spPr>
          <a:xfrm>
            <a:off x="6288643" y="1539375"/>
            <a:ext cx="237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Maintenance</a:t>
            </a:r>
            <a:endParaRPr/>
          </a:p>
        </p:txBody>
      </p:sp>
      <p:sp>
        <p:nvSpPr>
          <p:cNvPr id="980" name="Google Shape;980;p54"/>
          <p:cNvSpPr txBox="1"/>
          <p:nvPr>
            <p:ph idx="4294967295" type="subTitle"/>
          </p:nvPr>
        </p:nvSpPr>
        <p:spPr>
          <a:xfrm>
            <a:off x="6288645" y="1203575"/>
            <a:ext cx="2377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0" lang="en" sz="1900" u="none" cap="none" strike="noStrike">
                <a:solidFill>
                  <a:srgbClr val="407BFF"/>
                </a:solidFill>
                <a:latin typeface="Fredoka One"/>
                <a:ea typeface="Fredoka One"/>
                <a:cs typeface="Fredoka One"/>
                <a:sym typeface="Fredoka One"/>
              </a:rPr>
              <a:t>Step 5</a:t>
            </a:r>
            <a:endParaRPr b="0" i="0" sz="1900" u="none" cap="none" strike="noStrike">
              <a:solidFill>
                <a:srgbClr val="407B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981" name="Google Shape;981;p54"/>
          <p:cNvGrpSpPr/>
          <p:nvPr/>
        </p:nvGrpSpPr>
        <p:grpSpPr>
          <a:xfrm>
            <a:off x="7276219" y="2769451"/>
            <a:ext cx="402323" cy="402333"/>
            <a:chOff x="-6689825" y="3992050"/>
            <a:chExt cx="293025" cy="291250"/>
          </a:xfrm>
        </p:grpSpPr>
        <p:sp>
          <p:nvSpPr>
            <p:cNvPr id="982" name="Google Shape;982;p54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4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4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4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4" name="Google Shape;994;p54"/>
          <p:cNvGrpSpPr/>
          <p:nvPr/>
        </p:nvGrpSpPr>
        <p:grpSpPr>
          <a:xfrm>
            <a:off x="1515781" y="2769453"/>
            <a:ext cx="301746" cy="402339"/>
            <a:chOff x="-4082800" y="3612425"/>
            <a:chExt cx="222150" cy="291825"/>
          </a:xfrm>
        </p:grpSpPr>
        <p:sp>
          <p:nvSpPr>
            <p:cNvPr id="995" name="Google Shape;995;p54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8" name="Google Shape;998;p54"/>
          <p:cNvGrpSpPr/>
          <p:nvPr/>
        </p:nvGrpSpPr>
        <p:grpSpPr>
          <a:xfrm>
            <a:off x="5841758" y="2784546"/>
            <a:ext cx="402335" cy="372159"/>
            <a:chOff x="-4118225" y="3990475"/>
            <a:chExt cx="292225" cy="273325"/>
          </a:xfrm>
        </p:grpSpPr>
        <p:sp>
          <p:nvSpPr>
            <p:cNvPr id="999" name="Google Shape;999;p54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54"/>
          <p:cNvGrpSpPr/>
          <p:nvPr/>
        </p:nvGrpSpPr>
        <p:grpSpPr>
          <a:xfrm>
            <a:off x="2930218" y="2769457"/>
            <a:ext cx="402335" cy="402335"/>
            <a:chOff x="-804700" y="3226500"/>
            <a:chExt cx="292225" cy="292225"/>
          </a:xfrm>
        </p:grpSpPr>
        <p:sp>
          <p:nvSpPr>
            <p:cNvPr id="1004" name="Google Shape;1004;p54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54"/>
          <p:cNvGrpSpPr/>
          <p:nvPr/>
        </p:nvGrpSpPr>
        <p:grpSpPr>
          <a:xfrm>
            <a:off x="4390909" y="2769458"/>
            <a:ext cx="402347" cy="402335"/>
            <a:chOff x="-5251625" y="3991275"/>
            <a:chExt cx="291450" cy="292225"/>
          </a:xfrm>
        </p:grpSpPr>
        <p:sp>
          <p:nvSpPr>
            <p:cNvPr id="1012" name="Google Shape;1012;p54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5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5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5"/>
          <p:cNvSpPr/>
          <p:nvPr/>
        </p:nvSpPr>
        <p:spPr>
          <a:xfrm>
            <a:off x="8170550" y="1235400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5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Google Shape;10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97" y="442347"/>
            <a:ext cx="4915093" cy="4475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5"/>
          <p:cNvSpPr txBox="1"/>
          <p:nvPr>
            <p:ph type="title"/>
          </p:nvPr>
        </p:nvSpPr>
        <p:spPr>
          <a:xfrm>
            <a:off x="558620" y="4092483"/>
            <a:ext cx="3067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"/>
              <a:t>Version Control</a:t>
            </a:r>
            <a:endParaRPr/>
          </a:p>
        </p:txBody>
      </p:sp>
      <p:graphicFrame>
        <p:nvGraphicFramePr>
          <p:cNvPr id="1027" name="Google Shape;1027;p55"/>
          <p:cNvGraphicFramePr/>
          <p:nvPr/>
        </p:nvGraphicFramePr>
        <p:xfrm>
          <a:off x="5834813" y="236020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{2089C1D8-09F8-41E8-8A98-458E61F9270C}</a:tableStyleId>
              </a:tblPr>
              <a:tblGrid>
                <a:gridCol w="1942950"/>
                <a:gridCol w="1942950"/>
              </a:tblGrid>
              <a:tr h="4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Version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New features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1.0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Command line input and output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2.0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Adding the GUI </a:t>
                      </a: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component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3.0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Separate</a:t>
                      </a:r>
                      <a:r>
                        <a:rPr lang="en" sz="1500">
                          <a:solidFill>
                            <a:schemeClr val="lt1"/>
                          </a:solidFill>
                        </a:rPr>
                        <a:t> User and Admin Interface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28" name="Google Shape;10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9" y="4060850"/>
            <a:ext cx="466725" cy="46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55"/>
          <p:cNvGrpSpPr/>
          <p:nvPr/>
        </p:nvGrpSpPr>
        <p:grpSpPr>
          <a:xfrm>
            <a:off x="5896850" y="2488701"/>
            <a:ext cx="2273708" cy="2654800"/>
            <a:chOff x="2059150" y="912750"/>
            <a:chExt cx="3531700" cy="4123000"/>
          </a:xfrm>
        </p:grpSpPr>
        <p:sp>
          <p:nvSpPr>
            <p:cNvPr id="1030" name="Google Shape;1030;p55"/>
            <p:cNvSpPr/>
            <p:nvPr/>
          </p:nvSpPr>
          <p:spPr>
            <a:xfrm>
              <a:off x="5381525" y="4473450"/>
              <a:ext cx="125100" cy="242250"/>
            </a:xfrm>
            <a:custGeom>
              <a:rect b="b" l="l" r="r" t="t"/>
              <a:pathLst>
                <a:path extrusionOk="0" h="9690" w="5004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5381525" y="4473450"/>
              <a:ext cx="125100" cy="242250"/>
            </a:xfrm>
            <a:custGeom>
              <a:rect b="b" l="l" r="r" t="t"/>
              <a:pathLst>
                <a:path extrusionOk="0" h="9690" w="5004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5423200" y="4799975"/>
              <a:ext cx="167650" cy="101600"/>
            </a:xfrm>
            <a:custGeom>
              <a:rect b="b" l="l" r="r" t="t"/>
              <a:pathLst>
                <a:path extrusionOk="0" h="4064" w="6706">
                  <a:moveTo>
                    <a:pt x="3595" y="1"/>
                  </a:moveTo>
                  <a:cubicBezTo>
                    <a:pt x="2794" y="1"/>
                    <a:pt x="2007" y="171"/>
                    <a:pt x="1302" y="524"/>
                  </a:cubicBezTo>
                  <a:cubicBezTo>
                    <a:pt x="668" y="824"/>
                    <a:pt x="234" y="1391"/>
                    <a:pt x="134" y="2058"/>
                  </a:cubicBezTo>
                  <a:cubicBezTo>
                    <a:pt x="1" y="2525"/>
                    <a:pt x="34" y="3059"/>
                    <a:pt x="268" y="3492"/>
                  </a:cubicBezTo>
                  <a:cubicBezTo>
                    <a:pt x="457" y="3844"/>
                    <a:pt x="843" y="4064"/>
                    <a:pt x="1231" y="4064"/>
                  </a:cubicBezTo>
                  <a:cubicBezTo>
                    <a:pt x="1322" y="4064"/>
                    <a:pt x="1413" y="4052"/>
                    <a:pt x="1502" y="4026"/>
                  </a:cubicBezTo>
                  <a:cubicBezTo>
                    <a:pt x="2002" y="3893"/>
                    <a:pt x="2236" y="3392"/>
                    <a:pt x="2669" y="3092"/>
                  </a:cubicBezTo>
                  <a:cubicBezTo>
                    <a:pt x="3101" y="2764"/>
                    <a:pt x="3633" y="2701"/>
                    <a:pt x="4180" y="2701"/>
                  </a:cubicBezTo>
                  <a:cubicBezTo>
                    <a:pt x="4523" y="2701"/>
                    <a:pt x="4871" y="2725"/>
                    <a:pt x="5205" y="2725"/>
                  </a:cubicBezTo>
                  <a:cubicBezTo>
                    <a:pt x="5251" y="2729"/>
                    <a:pt x="5298" y="2732"/>
                    <a:pt x="5344" y="2732"/>
                  </a:cubicBezTo>
                  <a:cubicBezTo>
                    <a:pt x="5664" y="2732"/>
                    <a:pt x="5977" y="2633"/>
                    <a:pt x="6239" y="2458"/>
                  </a:cubicBezTo>
                  <a:cubicBezTo>
                    <a:pt x="6706" y="2091"/>
                    <a:pt x="6639" y="1291"/>
                    <a:pt x="6239" y="824"/>
                  </a:cubicBezTo>
                  <a:cubicBezTo>
                    <a:pt x="5772" y="424"/>
                    <a:pt x="5205" y="157"/>
                    <a:pt x="4604" y="90"/>
                  </a:cubicBezTo>
                  <a:cubicBezTo>
                    <a:pt x="4269" y="31"/>
                    <a:pt x="3931" y="1"/>
                    <a:pt x="359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5173025" y="4544325"/>
              <a:ext cx="203500" cy="199775"/>
            </a:xfrm>
            <a:custGeom>
              <a:rect b="b" l="l" r="r" t="t"/>
              <a:pathLst>
                <a:path extrusionOk="0" h="7991" w="8140">
                  <a:moveTo>
                    <a:pt x="1763" y="0"/>
                  </a:moveTo>
                  <a:cubicBezTo>
                    <a:pt x="1687" y="0"/>
                    <a:pt x="1611" y="3"/>
                    <a:pt x="1535" y="9"/>
                  </a:cubicBezTo>
                  <a:cubicBezTo>
                    <a:pt x="1035" y="9"/>
                    <a:pt x="601" y="276"/>
                    <a:pt x="334" y="709"/>
                  </a:cubicBezTo>
                  <a:cubicBezTo>
                    <a:pt x="1" y="1343"/>
                    <a:pt x="334" y="2110"/>
                    <a:pt x="668" y="2711"/>
                  </a:cubicBezTo>
                  <a:cubicBezTo>
                    <a:pt x="1268" y="3811"/>
                    <a:pt x="1969" y="4845"/>
                    <a:pt x="2736" y="5846"/>
                  </a:cubicBezTo>
                  <a:cubicBezTo>
                    <a:pt x="3336" y="6647"/>
                    <a:pt x="4037" y="7414"/>
                    <a:pt x="4971" y="7781"/>
                  </a:cubicBezTo>
                  <a:cubicBezTo>
                    <a:pt x="5347" y="7915"/>
                    <a:pt x="5729" y="7990"/>
                    <a:pt x="6083" y="7990"/>
                  </a:cubicBezTo>
                  <a:cubicBezTo>
                    <a:pt x="6609" y="7990"/>
                    <a:pt x="7074" y="7826"/>
                    <a:pt x="7373" y="7447"/>
                  </a:cubicBezTo>
                  <a:lnTo>
                    <a:pt x="7373" y="7447"/>
                  </a:lnTo>
                  <a:lnTo>
                    <a:pt x="7306" y="7547"/>
                  </a:lnTo>
                  <a:cubicBezTo>
                    <a:pt x="7940" y="6713"/>
                    <a:pt x="8140" y="5613"/>
                    <a:pt x="7806" y="4612"/>
                  </a:cubicBezTo>
                  <a:cubicBezTo>
                    <a:pt x="7439" y="3611"/>
                    <a:pt x="6839" y="2744"/>
                    <a:pt x="6038" y="2077"/>
                  </a:cubicBezTo>
                  <a:cubicBezTo>
                    <a:pt x="5138" y="1276"/>
                    <a:pt x="4070" y="642"/>
                    <a:pt x="2936" y="242"/>
                  </a:cubicBezTo>
                  <a:cubicBezTo>
                    <a:pt x="2545" y="74"/>
                    <a:pt x="2154" y="0"/>
                    <a:pt x="176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5395700" y="4830575"/>
              <a:ext cx="115925" cy="202650"/>
            </a:xfrm>
            <a:custGeom>
              <a:rect b="b" l="l" r="r" t="t"/>
              <a:pathLst>
                <a:path extrusionOk="0" h="8106" w="4637">
                  <a:moveTo>
                    <a:pt x="4203" y="0"/>
                  </a:moveTo>
                  <a:cubicBezTo>
                    <a:pt x="3836" y="34"/>
                    <a:pt x="3469" y="134"/>
                    <a:pt x="3136" y="300"/>
                  </a:cubicBezTo>
                  <a:cubicBezTo>
                    <a:pt x="2635" y="534"/>
                    <a:pt x="2202" y="867"/>
                    <a:pt x="1868" y="1301"/>
                  </a:cubicBezTo>
                  <a:cubicBezTo>
                    <a:pt x="1434" y="1835"/>
                    <a:pt x="1101" y="2435"/>
                    <a:pt x="867" y="3069"/>
                  </a:cubicBezTo>
                  <a:cubicBezTo>
                    <a:pt x="601" y="3669"/>
                    <a:pt x="434" y="4303"/>
                    <a:pt x="267" y="4970"/>
                  </a:cubicBezTo>
                  <a:cubicBezTo>
                    <a:pt x="167" y="5504"/>
                    <a:pt x="100" y="6038"/>
                    <a:pt x="67" y="6605"/>
                  </a:cubicBezTo>
                  <a:cubicBezTo>
                    <a:pt x="33" y="7072"/>
                    <a:pt x="33" y="7439"/>
                    <a:pt x="0" y="7706"/>
                  </a:cubicBezTo>
                  <a:cubicBezTo>
                    <a:pt x="0" y="7839"/>
                    <a:pt x="0" y="7973"/>
                    <a:pt x="33" y="8106"/>
                  </a:cubicBezTo>
                  <a:cubicBezTo>
                    <a:pt x="67" y="7973"/>
                    <a:pt x="100" y="7839"/>
                    <a:pt x="100" y="7706"/>
                  </a:cubicBezTo>
                  <a:cubicBezTo>
                    <a:pt x="134" y="7405"/>
                    <a:pt x="167" y="7039"/>
                    <a:pt x="200" y="6605"/>
                  </a:cubicBezTo>
                  <a:cubicBezTo>
                    <a:pt x="267" y="6071"/>
                    <a:pt x="334" y="5537"/>
                    <a:pt x="434" y="5004"/>
                  </a:cubicBezTo>
                  <a:cubicBezTo>
                    <a:pt x="601" y="4370"/>
                    <a:pt x="767" y="3736"/>
                    <a:pt x="1034" y="3102"/>
                  </a:cubicBezTo>
                  <a:cubicBezTo>
                    <a:pt x="1268" y="2502"/>
                    <a:pt x="1601" y="1935"/>
                    <a:pt x="2002" y="1401"/>
                  </a:cubicBezTo>
                  <a:cubicBezTo>
                    <a:pt x="2302" y="968"/>
                    <a:pt x="2735" y="634"/>
                    <a:pt x="3202" y="400"/>
                  </a:cubicBezTo>
                  <a:cubicBezTo>
                    <a:pt x="3536" y="234"/>
                    <a:pt x="3870" y="134"/>
                    <a:pt x="4236" y="67"/>
                  </a:cubicBezTo>
                  <a:cubicBezTo>
                    <a:pt x="4370" y="67"/>
                    <a:pt x="4503" y="34"/>
                    <a:pt x="46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5395700" y="4561200"/>
              <a:ext cx="53375" cy="451200"/>
            </a:xfrm>
            <a:custGeom>
              <a:rect b="b" l="l" r="r" t="t"/>
              <a:pathLst>
                <a:path extrusionOk="0" h="18048" w="2135">
                  <a:moveTo>
                    <a:pt x="2135" y="1"/>
                  </a:moveTo>
                  <a:lnTo>
                    <a:pt x="2135" y="1"/>
                  </a:lnTo>
                  <a:cubicBezTo>
                    <a:pt x="2102" y="68"/>
                    <a:pt x="2102" y="101"/>
                    <a:pt x="2068" y="168"/>
                  </a:cubicBezTo>
                  <a:lnTo>
                    <a:pt x="1935" y="668"/>
                  </a:lnTo>
                  <a:cubicBezTo>
                    <a:pt x="1868" y="901"/>
                    <a:pt x="1801" y="1168"/>
                    <a:pt x="1701" y="1502"/>
                  </a:cubicBezTo>
                  <a:cubicBezTo>
                    <a:pt x="1635" y="1802"/>
                    <a:pt x="1535" y="2169"/>
                    <a:pt x="1434" y="2569"/>
                  </a:cubicBezTo>
                  <a:cubicBezTo>
                    <a:pt x="1001" y="4671"/>
                    <a:pt x="667" y="6806"/>
                    <a:pt x="434" y="8941"/>
                  </a:cubicBezTo>
                  <a:cubicBezTo>
                    <a:pt x="167" y="11442"/>
                    <a:pt x="0" y="13711"/>
                    <a:pt x="0" y="15378"/>
                  </a:cubicBezTo>
                  <a:cubicBezTo>
                    <a:pt x="0" y="16212"/>
                    <a:pt x="0" y="16846"/>
                    <a:pt x="33" y="17313"/>
                  </a:cubicBezTo>
                  <a:cubicBezTo>
                    <a:pt x="33" y="17547"/>
                    <a:pt x="67" y="17713"/>
                    <a:pt x="67" y="17847"/>
                  </a:cubicBezTo>
                  <a:cubicBezTo>
                    <a:pt x="67" y="17914"/>
                    <a:pt x="100" y="17980"/>
                    <a:pt x="100" y="18047"/>
                  </a:cubicBezTo>
                  <a:cubicBezTo>
                    <a:pt x="134" y="17980"/>
                    <a:pt x="134" y="17914"/>
                    <a:pt x="100" y="17847"/>
                  </a:cubicBezTo>
                  <a:lnTo>
                    <a:pt x="100" y="17347"/>
                  </a:lnTo>
                  <a:cubicBezTo>
                    <a:pt x="100" y="16880"/>
                    <a:pt x="100" y="16212"/>
                    <a:pt x="134" y="15378"/>
                  </a:cubicBezTo>
                  <a:cubicBezTo>
                    <a:pt x="167" y="13744"/>
                    <a:pt x="334" y="11476"/>
                    <a:pt x="601" y="8974"/>
                  </a:cubicBezTo>
                  <a:cubicBezTo>
                    <a:pt x="867" y="6472"/>
                    <a:pt x="1234" y="4237"/>
                    <a:pt x="1568" y="2603"/>
                  </a:cubicBezTo>
                  <a:cubicBezTo>
                    <a:pt x="1635" y="2202"/>
                    <a:pt x="1735" y="1835"/>
                    <a:pt x="1801" y="1535"/>
                  </a:cubicBezTo>
                  <a:cubicBezTo>
                    <a:pt x="1868" y="1202"/>
                    <a:pt x="1935" y="935"/>
                    <a:pt x="2002" y="701"/>
                  </a:cubicBezTo>
                  <a:lnTo>
                    <a:pt x="2102" y="168"/>
                  </a:lnTo>
                  <a:cubicBezTo>
                    <a:pt x="2135" y="134"/>
                    <a:pt x="2135" y="68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5252250" y="4595400"/>
              <a:ext cx="146800" cy="306900"/>
            </a:xfrm>
            <a:custGeom>
              <a:rect b="b" l="l" r="r" t="t"/>
              <a:pathLst>
                <a:path extrusionOk="0" h="12276" w="5872">
                  <a:moveTo>
                    <a:pt x="1" y="0"/>
                  </a:moveTo>
                  <a:lnTo>
                    <a:pt x="1" y="0"/>
                  </a:lnTo>
                  <a:cubicBezTo>
                    <a:pt x="534" y="434"/>
                    <a:pt x="1035" y="868"/>
                    <a:pt x="1502" y="1368"/>
                  </a:cubicBezTo>
                  <a:cubicBezTo>
                    <a:pt x="2603" y="2602"/>
                    <a:pt x="3503" y="4003"/>
                    <a:pt x="4137" y="5538"/>
                  </a:cubicBezTo>
                  <a:cubicBezTo>
                    <a:pt x="4504" y="6372"/>
                    <a:pt x="4804" y="7239"/>
                    <a:pt x="5071" y="8106"/>
                  </a:cubicBezTo>
                  <a:cubicBezTo>
                    <a:pt x="5304" y="8907"/>
                    <a:pt x="5438" y="9641"/>
                    <a:pt x="5571" y="10274"/>
                  </a:cubicBezTo>
                  <a:cubicBezTo>
                    <a:pt x="5705" y="10875"/>
                    <a:pt x="5771" y="11409"/>
                    <a:pt x="5805" y="11742"/>
                  </a:cubicBezTo>
                  <a:cubicBezTo>
                    <a:pt x="5805" y="11942"/>
                    <a:pt x="5838" y="12109"/>
                    <a:pt x="5872" y="12276"/>
                  </a:cubicBezTo>
                  <a:cubicBezTo>
                    <a:pt x="5872" y="12109"/>
                    <a:pt x="5872" y="11909"/>
                    <a:pt x="5872" y="11742"/>
                  </a:cubicBezTo>
                  <a:cubicBezTo>
                    <a:pt x="5838" y="11375"/>
                    <a:pt x="5805" y="10875"/>
                    <a:pt x="5705" y="10241"/>
                  </a:cubicBezTo>
                  <a:cubicBezTo>
                    <a:pt x="5571" y="9507"/>
                    <a:pt x="5405" y="8773"/>
                    <a:pt x="5204" y="8040"/>
                  </a:cubicBezTo>
                  <a:cubicBezTo>
                    <a:pt x="4971" y="7172"/>
                    <a:pt x="4637" y="6305"/>
                    <a:pt x="4270" y="5471"/>
                  </a:cubicBezTo>
                  <a:cubicBezTo>
                    <a:pt x="3637" y="3903"/>
                    <a:pt x="2736" y="2502"/>
                    <a:pt x="1602" y="1301"/>
                  </a:cubicBezTo>
                  <a:cubicBezTo>
                    <a:pt x="1402" y="1068"/>
                    <a:pt x="1202" y="868"/>
                    <a:pt x="968" y="701"/>
                  </a:cubicBezTo>
                  <a:cubicBezTo>
                    <a:pt x="868" y="634"/>
                    <a:pt x="801" y="534"/>
                    <a:pt x="701" y="467"/>
                  </a:cubicBezTo>
                  <a:lnTo>
                    <a:pt x="468" y="301"/>
                  </a:lnTo>
                  <a:cubicBezTo>
                    <a:pt x="301" y="201"/>
                    <a:pt x="134" y="1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2059150" y="3917425"/>
              <a:ext cx="537900" cy="1046600"/>
            </a:xfrm>
            <a:custGeom>
              <a:rect b="b" l="l" r="r" t="t"/>
              <a:pathLst>
                <a:path extrusionOk="0" h="41864" w="21516">
                  <a:moveTo>
                    <a:pt x="6205" y="0"/>
                  </a:moveTo>
                  <a:lnTo>
                    <a:pt x="6205" y="0"/>
                  </a:lnTo>
                  <a:cubicBezTo>
                    <a:pt x="6150" y="12"/>
                    <a:pt x="6095" y="26"/>
                    <a:pt x="6041" y="43"/>
                  </a:cubicBezTo>
                  <a:lnTo>
                    <a:pt x="6041" y="43"/>
                  </a:lnTo>
                  <a:cubicBezTo>
                    <a:pt x="6097" y="30"/>
                    <a:pt x="6159" y="23"/>
                    <a:pt x="6205" y="0"/>
                  </a:cubicBezTo>
                  <a:close/>
                  <a:moveTo>
                    <a:pt x="6041" y="43"/>
                  </a:moveTo>
                  <a:lnTo>
                    <a:pt x="6041" y="43"/>
                  </a:lnTo>
                  <a:cubicBezTo>
                    <a:pt x="6017" y="49"/>
                    <a:pt x="5994" y="56"/>
                    <a:pt x="5974" y="65"/>
                  </a:cubicBezTo>
                  <a:lnTo>
                    <a:pt x="5974" y="65"/>
                  </a:lnTo>
                  <a:cubicBezTo>
                    <a:pt x="5996" y="58"/>
                    <a:pt x="6019" y="50"/>
                    <a:pt x="6041" y="43"/>
                  </a:cubicBezTo>
                  <a:close/>
                  <a:moveTo>
                    <a:pt x="5974" y="65"/>
                  </a:moveTo>
                  <a:cubicBezTo>
                    <a:pt x="5971" y="66"/>
                    <a:pt x="5968" y="67"/>
                    <a:pt x="5965" y="68"/>
                  </a:cubicBezTo>
                  <a:lnTo>
                    <a:pt x="5965" y="68"/>
                  </a:lnTo>
                  <a:cubicBezTo>
                    <a:pt x="5967" y="68"/>
                    <a:pt x="5969" y="67"/>
                    <a:pt x="5971" y="67"/>
                  </a:cubicBezTo>
                  <a:cubicBezTo>
                    <a:pt x="5972" y="66"/>
                    <a:pt x="5973" y="66"/>
                    <a:pt x="5974" y="65"/>
                  </a:cubicBezTo>
                  <a:close/>
                  <a:moveTo>
                    <a:pt x="6371" y="33"/>
                  </a:moveTo>
                  <a:cubicBezTo>
                    <a:pt x="6305" y="33"/>
                    <a:pt x="6205" y="33"/>
                    <a:pt x="6138" y="67"/>
                  </a:cubicBezTo>
                  <a:cubicBezTo>
                    <a:pt x="6224" y="50"/>
                    <a:pt x="6310" y="41"/>
                    <a:pt x="6395" y="41"/>
                  </a:cubicBezTo>
                  <a:cubicBezTo>
                    <a:pt x="6639" y="41"/>
                    <a:pt x="6874" y="110"/>
                    <a:pt x="7072" y="234"/>
                  </a:cubicBezTo>
                  <a:cubicBezTo>
                    <a:pt x="7439" y="400"/>
                    <a:pt x="7739" y="667"/>
                    <a:pt x="7973" y="967"/>
                  </a:cubicBezTo>
                  <a:cubicBezTo>
                    <a:pt x="8273" y="1401"/>
                    <a:pt x="8540" y="1868"/>
                    <a:pt x="8706" y="2368"/>
                  </a:cubicBezTo>
                  <a:cubicBezTo>
                    <a:pt x="9140" y="3536"/>
                    <a:pt x="9340" y="5004"/>
                    <a:pt x="9540" y="6772"/>
                  </a:cubicBezTo>
                  <a:cubicBezTo>
                    <a:pt x="9774" y="8506"/>
                    <a:pt x="10007" y="10508"/>
                    <a:pt x="10074" y="12776"/>
                  </a:cubicBezTo>
                  <a:cubicBezTo>
                    <a:pt x="10107" y="12943"/>
                    <a:pt x="10207" y="13143"/>
                    <a:pt x="10341" y="13310"/>
                  </a:cubicBezTo>
                  <a:cubicBezTo>
                    <a:pt x="10474" y="13476"/>
                    <a:pt x="10674" y="13610"/>
                    <a:pt x="10875" y="13643"/>
                  </a:cubicBezTo>
                  <a:cubicBezTo>
                    <a:pt x="11108" y="13610"/>
                    <a:pt x="11308" y="13576"/>
                    <a:pt x="11475" y="13443"/>
                  </a:cubicBezTo>
                  <a:cubicBezTo>
                    <a:pt x="11675" y="13343"/>
                    <a:pt x="11842" y="13209"/>
                    <a:pt x="12009" y="13109"/>
                  </a:cubicBezTo>
                  <a:cubicBezTo>
                    <a:pt x="12342" y="12876"/>
                    <a:pt x="12709" y="12642"/>
                    <a:pt x="13076" y="12442"/>
                  </a:cubicBezTo>
                  <a:cubicBezTo>
                    <a:pt x="13345" y="12296"/>
                    <a:pt x="13649" y="12203"/>
                    <a:pt x="13950" y="12203"/>
                  </a:cubicBezTo>
                  <a:cubicBezTo>
                    <a:pt x="14060" y="12203"/>
                    <a:pt x="14170" y="12215"/>
                    <a:pt x="14277" y="12242"/>
                  </a:cubicBezTo>
                  <a:cubicBezTo>
                    <a:pt x="14677" y="12409"/>
                    <a:pt x="14978" y="12742"/>
                    <a:pt x="15111" y="13143"/>
                  </a:cubicBezTo>
                  <a:cubicBezTo>
                    <a:pt x="15244" y="13576"/>
                    <a:pt x="15278" y="14043"/>
                    <a:pt x="15178" y="14477"/>
                  </a:cubicBezTo>
                  <a:cubicBezTo>
                    <a:pt x="15011" y="15411"/>
                    <a:pt x="14577" y="16245"/>
                    <a:pt x="14177" y="17179"/>
                  </a:cubicBezTo>
                  <a:lnTo>
                    <a:pt x="12976" y="19948"/>
                  </a:lnTo>
                  <a:lnTo>
                    <a:pt x="12376" y="21415"/>
                  </a:lnTo>
                  <a:cubicBezTo>
                    <a:pt x="12242" y="21649"/>
                    <a:pt x="12142" y="21882"/>
                    <a:pt x="12042" y="22149"/>
                  </a:cubicBezTo>
                  <a:cubicBezTo>
                    <a:pt x="11909" y="22383"/>
                    <a:pt x="11875" y="22683"/>
                    <a:pt x="11942" y="22983"/>
                  </a:cubicBezTo>
                  <a:cubicBezTo>
                    <a:pt x="12000" y="23128"/>
                    <a:pt x="12134" y="23223"/>
                    <a:pt x="12300" y="23223"/>
                  </a:cubicBezTo>
                  <a:cubicBezTo>
                    <a:pt x="12325" y="23223"/>
                    <a:pt x="12350" y="23221"/>
                    <a:pt x="12376" y="23217"/>
                  </a:cubicBezTo>
                  <a:cubicBezTo>
                    <a:pt x="12509" y="23217"/>
                    <a:pt x="12643" y="23183"/>
                    <a:pt x="12776" y="23117"/>
                  </a:cubicBezTo>
                  <a:lnTo>
                    <a:pt x="13543" y="22783"/>
                  </a:lnTo>
                  <a:cubicBezTo>
                    <a:pt x="14044" y="22549"/>
                    <a:pt x="14544" y="22349"/>
                    <a:pt x="15078" y="22183"/>
                  </a:cubicBezTo>
                  <a:cubicBezTo>
                    <a:pt x="15611" y="21982"/>
                    <a:pt x="16178" y="21882"/>
                    <a:pt x="16712" y="21882"/>
                  </a:cubicBezTo>
                  <a:cubicBezTo>
                    <a:pt x="16741" y="21881"/>
                    <a:pt x="16769" y="21880"/>
                    <a:pt x="16798" y="21880"/>
                  </a:cubicBezTo>
                  <a:cubicBezTo>
                    <a:pt x="17332" y="21880"/>
                    <a:pt x="17825" y="22174"/>
                    <a:pt x="18046" y="22650"/>
                  </a:cubicBezTo>
                  <a:cubicBezTo>
                    <a:pt x="18247" y="23183"/>
                    <a:pt x="18280" y="23784"/>
                    <a:pt x="18113" y="24317"/>
                  </a:cubicBezTo>
                  <a:cubicBezTo>
                    <a:pt x="17980" y="24885"/>
                    <a:pt x="17813" y="25452"/>
                    <a:pt x="17579" y="25985"/>
                  </a:cubicBezTo>
                  <a:cubicBezTo>
                    <a:pt x="17079" y="27086"/>
                    <a:pt x="16479" y="28154"/>
                    <a:pt x="15811" y="29188"/>
                  </a:cubicBezTo>
                  <a:cubicBezTo>
                    <a:pt x="15645" y="29454"/>
                    <a:pt x="15478" y="29721"/>
                    <a:pt x="15344" y="30022"/>
                  </a:cubicBezTo>
                  <a:cubicBezTo>
                    <a:pt x="15278" y="30188"/>
                    <a:pt x="15278" y="30388"/>
                    <a:pt x="15344" y="30555"/>
                  </a:cubicBezTo>
                  <a:cubicBezTo>
                    <a:pt x="15378" y="30589"/>
                    <a:pt x="15378" y="30622"/>
                    <a:pt x="15411" y="30689"/>
                  </a:cubicBezTo>
                  <a:cubicBezTo>
                    <a:pt x="15445" y="30722"/>
                    <a:pt x="15478" y="30755"/>
                    <a:pt x="15545" y="30789"/>
                  </a:cubicBezTo>
                  <a:cubicBezTo>
                    <a:pt x="15595" y="30805"/>
                    <a:pt x="15645" y="30814"/>
                    <a:pt x="15695" y="30814"/>
                  </a:cubicBezTo>
                  <a:cubicBezTo>
                    <a:pt x="15745" y="30814"/>
                    <a:pt x="15795" y="30805"/>
                    <a:pt x="15845" y="30789"/>
                  </a:cubicBezTo>
                  <a:cubicBezTo>
                    <a:pt x="16445" y="30522"/>
                    <a:pt x="17012" y="30222"/>
                    <a:pt x="17546" y="29888"/>
                  </a:cubicBezTo>
                  <a:cubicBezTo>
                    <a:pt x="18080" y="29555"/>
                    <a:pt x="18647" y="29288"/>
                    <a:pt x="19247" y="29054"/>
                  </a:cubicBezTo>
                  <a:cubicBezTo>
                    <a:pt x="19547" y="28954"/>
                    <a:pt x="19848" y="28887"/>
                    <a:pt x="20148" y="28854"/>
                  </a:cubicBezTo>
                  <a:cubicBezTo>
                    <a:pt x="20179" y="28851"/>
                    <a:pt x="20210" y="28849"/>
                    <a:pt x="20241" y="28849"/>
                  </a:cubicBezTo>
                  <a:cubicBezTo>
                    <a:pt x="20509" y="28849"/>
                    <a:pt x="20769" y="28975"/>
                    <a:pt x="20948" y="29154"/>
                  </a:cubicBezTo>
                  <a:cubicBezTo>
                    <a:pt x="21149" y="29388"/>
                    <a:pt x="21282" y="29688"/>
                    <a:pt x="21249" y="29988"/>
                  </a:cubicBezTo>
                  <a:cubicBezTo>
                    <a:pt x="21282" y="30288"/>
                    <a:pt x="21249" y="30622"/>
                    <a:pt x="21182" y="30922"/>
                  </a:cubicBezTo>
                  <a:cubicBezTo>
                    <a:pt x="21015" y="31556"/>
                    <a:pt x="20782" y="32190"/>
                    <a:pt x="20515" y="32757"/>
                  </a:cubicBezTo>
                  <a:cubicBezTo>
                    <a:pt x="19914" y="33958"/>
                    <a:pt x="19147" y="35092"/>
                    <a:pt x="18280" y="36093"/>
                  </a:cubicBezTo>
                  <a:cubicBezTo>
                    <a:pt x="17413" y="37160"/>
                    <a:pt x="16479" y="38127"/>
                    <a:pt x="15478" y="39061"/>
                  </a:cubicBezTo>
                  <a:cubicBezTo>
                    <a:pt x="14978" y="39528"/>
                    <a:pt x="14444" y="39962"/>
                    <a:pt x="13877" y="40362"/>
                  </a:cubicBezTo>
                  <a:lnTo>
                    <a:pt x="12264" y="41646"/>
                  </a:lnTo>
                  <a:lnTo>
                    <a:pt x="12264" y="41646"/>
                  </a:lnTo>
                  <a:lnTo>
                    <a:pt x="10374" y="40896"/>
                  </a:lnTo>
                  <a:cubicBezTo>
                    <a:pt x="9707" y="40662"/>
                    <a:pt x="9073" y="40396"/>
                    <a:pt x="8440" y="40129"/>
                  </a:cubicBezTo>
                  <a:cubicBezTo>
                    <a:pt x="7205" y="39528"/>
                    <a:pt x="6038" y="38861"/>
                    <a:pt x="4904" y="38094"/>
                  </a:cubicBezTo>
                  <a:cubicBezTo>
                    <a:pt x="3770" y="37360"/>
                    <a:pt x="2735" y="36526"/>
                    <a:pt x="1835" y="35559"/>
                  </a:cubicBezTo>
                  <a:cubicBezTo>
                    <a:pt x="1368" y="35058"/>
                    <a:pt x="968" y="34558"/>
                    <a:pt x="667" y="33991"/>
                  </a:cubicBezTo>
                  <a:cubicBezTo>
                    <a:pt x="501" y="33691"/>
                    <a:pt x="367" y="33391"/>
                    <a:pt x="300" y="33090"/>
                  </a:cubicBezTo>
                  <a:cubicBezTo>
                    <a:pt x="200" y="32790"/>
                    <a:pt x="234" y="32490"/>
                    <a:pt x="334" y="32223"/>
                  </a:cubicBezTo>
                  <a:cubicBezTo>
                    <a:pt x="501" y="31956"/>
                    <a:pt x="734" y="31756"/>
                    <a:pt x="1034" y="31689"/>
                  </a:cubicBezTo>
                  <a:cubicBezTo>
                    <a:pt x="1254" y="31641"/>
                    <a:pt x="1492" y="31610"/>
                    <a:pt x="1721" y="31610"/>
                  </a:cubicBezTo>
                  <a:cubicBezTo>
                    <a:pt x="1805" y="31610"/>
                    <a:pt x="1888" y="31614"/>
                    <a:pt x="1968" y="31623"/>
                  </a:cubicBezTo>
                  <a:cubicBezTo>
                    <a:pt x="2602" y="31656"/>
                    <a:pt x="3236" y="31756"/>
                    <a:pt x="3836" y="31923"/>
                  </a:cubicBezTo>
                  <a:cubicBezTo>
                    <a:pt x="4437" y="32090"/>
                    <a:pt x="5070" y="32223"/>
                    <a:pt x="5738" y="32290"/>
                  </a:cubicBezTo>
                  <a:cubicBezTo>
                    <a:pt x="5764" y="32299"/>
                    <a:pt x="5791" y="32303"/>
                    <a:pt x="5817" y="32303"/>
                  </a:cubicBezTo>
                  <a:cubicBezTo>
                    <a:pt x="5889" y="32303"/>
                    <a:pt x="5956" y="32272"/>
                    <a:pt x="6004" y="32223"/>
                  </a:cubicBezTo>
                  <a:cubicBezTo>
                    <a:pt x="6038" y="32156"/>
                    <a:pt x="6071" y="32123"/>
                    <a:pt x="6105" y="32090"/>
                  </a:cubicBezTo>
                  <a:cubicBezTo>
                    <a:pt x="6105" y="32023"/>
                    <a:pt x="6138" y="31990"/>
                    <a:pt x="6138" y="31956"/>
                  </a:cubicBezTo>
                  <a:cubicBezTo>
                    <a:pt x="6138" y="31756"/>
                    <a:pt x="6105" y="31556"/>
                    <a:pt x="5971" y="31423"/>
                  </a:cubicBezTo>
                  <a:cubicBezTo>
                    <a:pt x="5771" y="31189"/>
                    <a:pt x="5537" y="30956"/>
                    <a:pt x="5271" y="30789"/>
                  </a:cubicBezTo>
                  <a:cubicBezTo>
                    <a:pt x="4370" y="29988"/>
                    <a:pt x="3503" y="29121"/>
                    <a:pt x="2702" y="28220"/>
                  </a:cubicBezTo>
                  <a:cubicBezTo>
                    <a:pt x="2302" y="27753"/>
                    <a:pt x="1968" y="27286"/>
                    <a:pt x="1668" y="26753"/>
                  </a:cubicBezTo>
                  <a:cubicBezTo>
                    <a:pt x="1368" y="26286"/>
                    <a:pt x="1234" y="25718"/>
                    <a:pt x="1268" y="25151"/>
                  </a:cubicBezTo>
                  <a:cubicBezTo>
                    <a:pt x="1368" y="24584"/>
                    <a:pt x="1768" y="24151"/>
                    <a:pt x="2335" y="24051"/>
                  </a:cubicBezTo>
                  <a:cubicBezTo>
                    <a:pt x="2869" y="23884"/>
                    <a:pt x="3436" y="23817"/>
                    <a:pt x="4003" y="23817"/>
                  </a:cubicBezTo>
                  <a:cubicBezTo>
                    <a:pt x="4537" y="23850"/>
                    <a:pt x="5104" y="23884"/>
                    <a:pt x="5671" y="23951"/>
                  </a:cubicBezTo>
                  <a:lnTo>
                    <a:pt x="6505" y="24051"/>
                  </a:lnTo>
                  <a:cubicBezTo>
                    <a:pt x="6572" y="24067"/>
                    <a:pt x="6647" y="24076"/>
                    <a:pt x="6722" y="24076"/>
                  </a:cubicBezTo>
                  <a:cubicBezTo>
                    <a:pt x="6797" y="24076"/>
                    <a:pt x="6872" y="24067"/>
                    <a:pt x="6938" y="24051"/>
                  </a:cubicBezTo>
                  <a:cubicBezTo>
                    <a:pt x="7105" y="24017"/>
                    <a:pt x="7239" y="23884"/>
                    <a:pt x="7239" y="23717"/>
                  </a:cubicBezTo>
                  <a:cubicBezTo>
                    <a:pt x="7272" y="23417"/>
                    <a:pt x="7139" y="23117"/>
                    <a:pt x="6905" y="22916"/>
                  </a:cubicBezTo>
                  <a:lnTo>
                    <a:pt x="6405" y="22316"/>
                  </a:lnTo>
                  <a:lnTo>
                    <a:pt x="5404" y="21115"/>
                  </a:lnTo>
                  <a:lnTo>
                    <a:pt x="3436" y="18780"/>
                  </a:lnTo>
                  <a:cubicBezTo>
                    <a:pt x="2802" y="18013"/>
                    <a:pt x="2135" y="17312"/>
                    <a:pt x="1701" y="16478"/>
                  </a:cubicBezTo>
                  <a:cubicBezTo>
                    <a:pt x="1501" y="16078"/>
                    <a:pt x="1368" y="15645"/>
                    <a:pt x="1401" y="15211"/>
                  </a:cubicBezTo>
                  <a:cubicBezTo>
                    <a:pt x="1401" y="14777"/>
                    <a:pt x="1601" y="14377"/>
                    <a:pt x="1935" y="14077"/>
                  </a:cubicBezTo>
                  <a:cubicBezTo>
                    <a:pt x="2170" y="13948"/>
                    <a:pt x="2433" y="13889"/>
                    <a:pt x="2705" y="13889"/>
                  </a:cubicBezTo>
                  <a:cubicBezTo>
                    <a:pt x="2858" y="13889"/>
                    <a:pt x="3013" y="13907"/>
                    <a:pt x="3169" y="13943"/>
                  </a:cubicBezTo>
                  <a:cubicBezTo>
                    <a:pt x="3569" y="14010"/>
                    <a:pt x="3970" y="14110"/>
                    <a:pt x="4370" y="14244"/>
                  </a:cubicBezTo>
                  <a:cubicBezTo>
                    <a:pt x="4570" y="14310"/>
                    <a:pt x="4770" y="14377"/>
                    <a:pt x="4970" y="14444"/>
                  </a:cubicBezTo>
                  <a:cubicBezTo>
                    <a:pt x="5070" y="14460"/>
                    <a:pt x="5179" y="14469"/>
                    <a:pt x="5287" y="14469"/>
                  </a:cubicBezTo>
                  <a:cubicBezTo>
                    <a:pt x="5396" y="14469"/>
                    <a:pt x="5504" y="14460"/>
                    <a:pt x="5604" y="14444"/>
                  </a:cubicBezTo>
                  <a:cubicBezTo>
                    <a:pt x="5804" y="14344"/>
                    <a:pt x="5971" y="14177"/>
                    <a:pt x="6038" y="13977"/>
                  </a:cubicBezTo>
                  <a:cubicBezTo>
                    <a:pt x="6105" y="13777"/>
                    <a:pt x="6138" y="13576"/>
                    <a:pt x="6138" y="13376"/>
                  </a:cubicBezTo>
                  <a:cubicBezTo>
                    <a:pt x="5638" y="11408"/>
                    <a:pt x="5237" y="9407"/>
                    <a:pt x="4937" y="7405"/>
                  </a:cubicBezTo>
                  <a:cubicBezTo>
                    <a:pt x="4637" y="5938"/>
                    <a:pt x="4470" y="4470"/>
                    <a:pt x="4470" y="2969"/>
                  </a:cubicBezTo>
                  <a:cubicBezTo>
                    <a:pt x="4503" y="2435"/>
                    <a:pt x="4603" y="1901"/>
                    <a:pt x="4770" y="1401"/>
                  </a:cubicBezTo>
                  <a:cubicBezTo>
                    <a:pt x="4904" y="1034"/>
                    <a:pt x="5104" y="701"/>
                    <a:pt x="5371" y="434"/>
                  </a:cubicBezTo>
                  <a:cubicBezTo>
                    <a:pt x="5542" y="263"/>
                    <a:pt x="5749" y="145"/>
                    <a:pt x="5965" y="68"/>
                  </a:cubicBezTo>
                  <a:lnTo>
                    <a:pt x="5965" y="68"/>
                  </a:lnTo>
                  <a:cubicBezTo>
                    <a:pt x="5734" y="135"/>
                    <a:pt x="5536" y="235"/>
                    <a:pt x="5337" y="400"/>
                  </a:cubicBezTo>
                  <a:cubicBezTo>
                    <a:pt x="5070" y="701"/>
                    <a:pt x="4837" y="1034"/>
                    <a:pt x="4737" y="1401"/>
                  </a:cubicBezTo>
                  <a:cubicBezTo>
                    <a:pt x="4537" y="1901"/>
                    <a:pt x="4437" y="2435"/>
                    <a:pt x="4403" y="2969"/>
                  </a:cubicBezTo>
                  <a:cubicBezTo>
                    <a:pt x="4403" y="4470"/>
                    <a:pt x="4537" y="5971"/>
                    <a:pt x="4837" y="7439"/>
                  </a:cubicBezTo>
                  <a:cubicBezTo>
                    <a:pt x="5137" y="9407"/>
                    <a:pt x="5537" y="11408"/>
                    <a:pt x="6038" y="13343"/>
                  </a:cubicBezTo>
                  <a:cubicBezTo>
                    <a:pt x="6038" y="13710"/>
                    <a:pt x="5938" y="14143"/>
                    <a:pt x="5571" y="14277"/>
                  </a:cubicBezTo>
                  <a:cubicBezTo>
                    <a:pt x="5487" y="14294"/>
                    <a:pt x="5396" y="14302"/>
                    <a:pt x="5304" y="14302"/>
                  </a:cubicBezTo>
                  <a:cubicBezTo>
                    <a:pt x="5212" y="14302"/>
                    <a:pt x="5120" y="14294"/>
                    <a:pt x="5037" y="14277"/>
                  </a:cubicBezTo>
                  <a:cubicBezTo>
                    <a:pt x="4837" y="14244"/>
                    <a:pt x="4637" y="14177"/>
                    <a:pt x="4437" y="14110"/>
                  </a:cubicBezTo>
                  <a:cubicBezTo>
                    <a:pt x="4036" y="13977"/>
                    <a:pt x="3603" y="13843"/>
                    <a:pt x="3202" y="13777"/>
                  </a:cubicBezTo>
                  <a:cubicBezTo>
                    <a:pt x="3037" y="13729"/>
                    <a:pt x="2872" y="13707"/>
                    <a:pt x="2709" y="13707"/>
                  </a:cubicBezTo>
                  <a:cubicBezTo>
                    <a:pt x="2413" y="13707"/>
                    <a:pt x="2127" y="13781"/>
                    <a:pt x="1868" y="13910"/>
                  </a:cubicBezTo>
                  <a:cubicBezTo>
                    <a:pt x="1501" y="14210"/>
                    <a:pt x="1268" y="14677"/>
                    <a:pt x="1234" y="15144"/>
                  </a:cubicBezTo>
                  <a:cubicBezTo>
                    <a:pt x="1234" y="15611"/>
                    <a:pt x="1368" y="16112"/>
                    <a:pt x="1568" y="16512"/>
                  </a:cubicBezTo>
                  <a:cubicBezTo>
                    <a:pt x="2002" y="17379"/>
                    <a:pt x="2702" y="18080"/>
                    <a:pt x="3336" y="18847"/>
                  </a:cubicBezTo>
                  <a:lnTo>
                    <a:pt x="5271" y="21182"/>
                  </a:lnTo>
                  <a:lnTo>
                    <a:pt x="6271" y="22383"/>
                  </a:lnTo>
                  <a:cubicBezTo>
                    <a:pt x="6471" y="22583"/>
                    <a:pt x="6638" y="22783"/>
                    <a:pt x="6805" y="22983"/>
                  </a:cubicBezTo>
                  <a:cubicBezTo>
                    <a:pt x="6872" y="23083"/>
                    <a:pt x="6972" y="23183"/>
                    <a:pt x="7005" y="23317"/>
                  </a:cubicBezTo>
                  <a:cubicBezTo>
                    <a:pt x="7072" y="23417"/>
                    <a:pt x="7105" y="23517"/>
                    <a:pt x="7105" y="23650"/>
                  </a:cubicBezTo>
                  <a:cubicBezTo>
                    <a:pt x="7080" y="23800"/>
                    <a:pt x="6905" y="23875"/>
                    <a:pt x="6721" y="23875"/>
                  </a:cubicBezTo>
                  <a:cubicBezTo>
                    <a:pt x="6659" y="23875"/>
                    <a:pt x="6597" y="23867"/>
                    <a:pt x="6538" y="23850"/>
                  </a:cubicBezTo>
                  <a:lnTo>
                    <a:pt x="5704" y="23750"/>
                  </a:lnTo>
                  <a:cubicBezTo>
                    <a:pt x="5137" y="23684"/>
                    <a:pt x="4603" y="23650"/>
                    <a:pt x="4036" y="23617"/>
                  </a:cubicBezTo>
                  <a:cubicBezTo>
                    <a:pt x="3469" y="23617"/>
                    <a:pt x="2869" y="23684"/>
                    <a:pt x="2302" y="23817"/>
                  </a:cubicBezTo>
                  <a:cubicBezTo>
                    <a:pt x="2035" y="23917"/>
                    <a:pt x="1768" y="24084"/>
                    <a:pt x="1535" y="24284"/>
                  </a:cubicBezTo>
                  <a:cubicBezTo>
                    <a:pt x="1301" y="24484"/>
                    <a:pt x="1168" y="24784"/>
                    <a:pt x="1134" y="25118"/>
                  </a:cubicBezTo>
                  <a:cubicBezTo>
                    <a:pt x="1068" y="25718"/>
                    <a:pt x="1234" y="26319"/>
                    <a:pt x="1535" y="26853"/>
                  </a:cubicBezTo>
                  <a:cubicBezTo>
                    <a:pt x="1835" y="27386"/>
                    <a:pt x="2168" y="27887"/>
                    <a:pt x="2569" y="28320"/>
                  </a:cubicBezTo>
                  <a:cubicBezTo>
                    <a:pt x="3369" y="29254"/>
                    <a:pt x="4237" y="30122"/>
                    <a:pt x="5171" y="30922"/>
                  </a:cubicBezTo>
                  <a:cubicBezTo>
                    <a:pt x="5437" y="31122"/>
                    <a:pt x="5638" y="31322"/>
                    <a:pt x="5838" y="31556"/>
                  </a:cubicBezTo>
                  <a:cubicBezTo>
                    <a:pt x="5938" y="31656"/>
                    <a:pt x="5971" y="31756"/>
                    <a:pt x="5938" y="31890"/>
                  </a:cubicBezTo>
                  <a:cubicBezTo>
                    <a:pt x="5938" y="31923"/>
                    <a:pt x="5938" y="31956"/>
                    <a:pt x="5938" y="31990"/>
                  </a:cubicBezTo>
                  <a:cubicBezTo>
                    <a:pt x="5904" y="32023"/>
                    <a:pt x="5904" y="32056"/>
                    <a:pt x="5904" y="32056"/>
                  </a:cubicBezTo>
                  <a:cubicBezTo>
                    <a:pt x="5838" y="32090"/>
                    <a:pt x="5804" y="32090"/>
                    <a:pt x="5738" y="32090"/>
                  </a:cubicBezTo>
                  <a:cubicBezTo>
                    <a:pt x="5137" y="32023"/>
                    <a:pt x="4503" y="31890"/>
                    <a:pt x="3903" y="31723"/>
                  </a:cubicBezTo>
                  <a:cubicBezTo>
                    <a:pt x="3303" y="31556"/>
                    <a:pt x="2635" y="31456"/>
                    <a:pt x="2002" y="31389"/>
                  </a:cubicBezTo>
                  <a:cubicBezTo>
                    <a:pt x="1668" y="31389"/>
                    <a:pt x="1334" y="31423"/>
                    <a:pt x="1001" y="31489"/>
                  </a:cubicBezTo>
                  <a:cubicBezTo>
                    <a:pt x="667" y="31556"/>
                    <a:pt x="367" y="31789"/>
                    <a:pt x="167" y="32123"/>
                  </a:cubicBezTo>
                  <a:cubicBezTo>
                    <a:pt x="34" y="32423"/>
                    <a:pt x="0" y="32790"/>
                    <a:pt x="100" y="33124"/>
                  </a:cubicBezTo>
                  <a:cubicBezTo>
                    <a:pt x="200" y="33457"/>
                    <a:pt x="334" y="33791"/>
                    <a:pt x="501" y="34058"/>
                  </a:cubicBezTo>
                  <a:cubicBezTo>
                    <a:pt x="834" y="34658"/>
                    <a:pt x="1234" y="35192"/>
                    <a:pt x="1701" y="35692"/>
                  </a:cubicBezTo>
                  <a:cubicBezTo>
                    <a:pt x="2602" y="36660"/>
                    <a:pt x="3669" y="37527"/>
                    <a:pt x="4804" y="38261"/>
                  </a:cubicBezTo>
                  <a:cubicBezTo>
                    <a:pt x="5938" y="39028"/>
                    <a:pt x="7139" y="39728"/>
                    <a:pt x="8373" y="40296"/>
                  </a:cubicBezTo>
                  <a:cubicBezTo>
                    <a:pt x="9007" y="40596"/>
                    <a:pt x="9640" y="40863"/>
                    <a:pt x="10308" y="41096"/>
                  </a:cubicBezTo>
                  <a:lnTo>
                    <a:pt x="12242" y="41863"/>
                  </a:lnTo>
                  <a:lnTo>
                    <a:pt x="12309" y="41863"/>
                  </a:lnTo>
                  <a:lnTo>
                    <a:pt x="12376" y="41830"/>
                  </a:lnTo>
                  <a:lnTo>
                    <a:pt x="14044" y="40562"/>
                  </a:lnTo>
                  <a:cubicBezTo>
                    <a:pt x="14577" y="40162"/>
                    <a:pt x="15144" y="39728"/>
                    <a:pt x="15645" y="39261"/>
                  </a:cubicBezTo>
                  <a:cubicBezTo>
                    <a:pt x="16679" y="38361"/>
                    <a:pt x="17613" y="37360"/>
                    <a:pt x="18480" y="36293"/>
                  </a:cubicBezTo>
                  <a:cubicBezTo>
                    <a:pt x="19381" y="35259"/>
                    <a:pt x="20115" y="34124"/>
                    <a:pt x="20715" y="32924"/>
                  </a:cubicBezTo>
                  <a:cubicBezTo>
                    <a:pt x="21015" y="32323"/>
                    <a:pt x="21249" y="31689"/>
                    <a:pt x="21415" y="31056"/>
                  </a:cubicBezTo>
                  <a:cubicBezTo>
                    <a:pt x="21482" y="30722"/>
                    <a:pt x="21516" y="30388"/>
                    <a:pt x="21516" y="30055"/>
                  </a:cubicBezTo>
                  <a:cubicBezTo>
                    <a:pt x="21516" y="29688"/>
                    <a:pt x="21382" y="29354"/>
                    <a:pt x="21149" y="29088"/>
                  </a:cubicBezTo>
                  <a:cubicBezTo>
                    <a:pt x="20909" y="28848"/>
                    <a:pt x="20615" y="28716"/>
                    <a:pt x="20291" y="28716"/>
                  </a:cubicBezTo>
                  <a:cubicBezTo>
                    <a:pt x="20255" y="28716"/>
                    <a:pt x="20218" y="28717"/>
                    <a:pt x="20181" y="28721"/>
                  </a:cubicBezTo>
                  <a:cubicBezTo>
                    <a:pt x="19848" y="28721"/>
                    <a:pt x="19514" y="28787"/>
                    <a:pt x="19214" y="28921"/>
                  </a:cubicBezTo>
                  <a:cubicBezTo>
                    <a:pt x="18613" y="29154"/>
                    <a:pt x="18013" y="29421"/>
                    <a:pt x="17479" y="29755"/>
                  </a:cubicBezTo>
                  <a:cubicBezTo>
                    <a:pt x="16946" y="30088"/>
                    <a:pt x="16379" y="30388"/>
                    <a:pt x="15811" y="30622"/>
                  </a:cubicBezTo>
                  <a:cubicBezTo>
                    <a:pt x="15795" y="30639"/>
                    <a:pt x="15770" y="30647"/>
                    <a:pt x="15745" y="30647"/>
                  </a:cubicBezTo>
                  <a:cubicBezTo>
                    <a:pt x="15720" y="30647"/>
                    <a:pt x="15695" y="30639"/>
                    <a:pt x="15678" y="30622"/>
                  </a:cubicBezTo>
                  <a:cubicBezTo>
                    <a:pt x="15678" y="30629"/>
                    <a:pt x="15675" y="30631"/>
                    <a:pt x="15671" y="30631"/>
                  </a:cubicBezTo>
                  <a:cubicBezTo>
                    <a:pt x="15654" y="30631"/>
                    <a:pt x="15611" y="30589"/>
                    <a:pt x="15611" y="30589"/>
                  </a:cubicBezTo>
                  <a:cubicBezTo>
                    <a:pt x="15578" y="30555"/>
                    <a:pt x="15578" y="30522"/>
                    <a:pt x="15578" y="30489"/>
                  </a:cubicBezTo>
                  <a:cubicBezTo>
                    <a:pt x="15511" y="30388"/>
                    <a:pt x="15511" y="30255"/>
                    <a:pt x="15578" y="30122"/>
                  </a:cubicBezTo>
                  <a:cubicBezTo>
                    <a:pt x="15678" y="29855"/>
                    <a:pt x="15845" y="29588"/>
                    <a:pt x="16012" y="29354"/>
                  </a:cubicBezTo>
                  <a:cubicBezTo>
                    <a:pt x="16679" y="28320"/>
                    <a:pt x="17279" y="27220"/>
                    <a:pt x="17780" y="26119"/>
                  </a:cubicBezTo>
                  <a:cubicBezTo>
                    <a:pt x="18013" y="25552"/>
                    <a:pt x="18213" y="24985"/>
                    <a:pt x="18347" y="24384"/>
                  </a:cubicBezTo>
                  <a:cubicBezTo>
                    <a:pt x="18513" y="23817"/>
                    <a:pt x="18480" y="23183"/>
                    <a:pt x="18247" y="22616"/>
                  </a:cubicBezTo>
                  <a:cubicBezTo>
                    <a:pt x="18113" y="22316"/>
                    <a:pt x="17913" y="22082"/>
                    <a:pt x="17613" y="21949"/>
                  </a:cubicBezTo>
                  <a:cubicBezTo>
                    <a:pt x="17346" y="21816"/>
                    <a:pt x="17046" y="21749"/>
                    <a:pt x="16745" y="21749"/>
                  </a:cubicBezTo>
                  <a:cubicBezTo>
                    <a:pt x="16178" y="21749"/>
                    <a:pt x="15611" y="21849"/>
                    <a:pt x="15044" y="22016"/>
                  </a:cubicBezTo>
                  <a:cubicBezTo>
                    <a:pt x="14511" y="22216"/>
                    <a:pt x="14010" y="22416"/>
                    <a:pt x="13476" y="22650"/>
                  </a:cubicBezTo>
                  <a:lnTo>
                    <a:pt x="12743" y="22983"/>
                  </a:lnTo>
                  <a:cubicBezTo>
                    <a:pt x="12626" y="23033"/>
                    <a:pt x="12492" y="23075"/>
                    <a:pt x="12380" y="23075"/>
                  </a:cubicBezTo>
                  <a:cubicBezTo>
                    <a:pt x="12267" y="23075"/>
                    <a:pt x="12176" y="23033"/>
                    <a:pt x="12142" y="22916"/>
                  </a:cubicBezTo>
                  <a:cubicBezTo>
                    <a:pt x="12075" y="22816"/>
                    <a:pt x="12075" y="22683"/>
                    <a:pt x="12109" y="22583"/>
                  </a:cubicBezTo>
                  <a:cubicBezTo>
                    <a:pt x="12142" y="22449"/>
                    <a:pt x="12176" y="22349"/>
                    <a:pt x="12242" y="22216"/>
                  </a:cubicBezTo>
                  <a:cubicBezTo>
                    <a:pt x="12342" y="21982"/>
                    <a:pt x="12442" y="21749"/>
                    <a:pt x="12542" y="21482"/>
                  </a:cubicBezTo>
                  <a:lnTo>
                    <a:pt x="13176" y="20048"/>
                  </a:lnTo>
                  <a:cubicBezTo>
                    <a:pt x="13577" y="19080"/>
                    <a:pt x="14010" y="18146"/>
                    <a:pt x="14377" y="17246"/>
                  </a:cubicBezTo>
                  <a:cubicBezTo>
                    <a:pt x="14744" y="16345"/>
                    <a:pt x="15211" y="15478"/>
                    <a:pt x="15378" y="14510"/>
                  </a:cubicBezTo>
                  <a:cubicBezTo>
                    <a:pt x="15445" y="14043"/>
                    <a:pt x="15445" y="13576"/>
                    <a:pt x="15278" y="13109"/>
                  </a:cubicBezTo>
                  <a:cubicBezTo>
                    <a:pt x="15111" y="12642"/>
                    <a:pt x="14777" y="12309"/>
                    <a:pt x="14344" y="12109"/>
                  </a:cubicBezTo>
                  <a:cubicBezTo>
                    <a:pt x="14222" y="12083"/>
                    <a:pt x="14100" y="12070"/>
                    <a:pt x="13979" y="12070"/>
                  </a:cubicBezTo>
                  <a:cubicBezTo>
                    <a:pt x="13637" y="12070"/>
                    <a:pt x="13305" y="12170"/>
                    <a:pt x="13009" y="12342"/>
                  </a:cubicBezTo>
                  <a:cubicBezTo>
                    <a:pt x="12643" y="12542"/>
                    <a:pt x="12276" y="12742"/>
                    <a:pt x="11942" y="13009"/>
                  </a:cubicBezTo>
                  <a:cubicBezTo>
                    <a:pt x="11775" y="13109"/>
                    <a:pt x="11575" y="13243"/>
                    <a:pt x="11408" y="13343"/>
                  </a:cubicBezTo>
                  <a:cubicBezTo>
                    <a:pt x="11242" y="13443"/>
                    <a:pt x="11075" y="13510"/>
                    <a:pt x="10875" y="13510"/>
                  </a:cubicBezTo>
                  <a:cubicBezTo>
                    <a:pt x="10508" y="13476"/>
                    <a:pt x="10274" y="13076"/>
                    <a:pt x="10174" y="12742"/>
                  </a:cubicBezTo>
                  <a:cubicBezTo>
                    <a:pt x="10107" y="10741"/>
                    <a:pt x="9941" y="8740"/>
                    <a:pt x="9640" y="6738"/>
                  </a:cubicBezTo>
                  <a:cubicBezTo>
                    <a:pt x="9407" y="5004"/>
                    <a:pt x="9207" y="3503"/>
                    <a:pt x="8740" y="2335"/>
                  </a:cubicBezTo>
                  <a:cubicBezTo>
                    <a:pt x="8573" y="1835"/>
                    <a:pt x="8306" y="1368"/>
                    <a:pt x="7973" y="934"/>
                  </a:cubicBezTo>
                  <a:cubicBezTo>
                    <a:pt x="7739" y="600"/>
                    <a:pt x="7439" y="367"/>
                    <a:pt x="7072" y="167"/>
                  </a:cubicBezTo>
                  <a:cubicBezTo>
                    <a:pt x="6872" y="67"/>
                    <a:pt x="6605" y="33"/>
                    <a:pt x="6371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2230100" y="4038325"/>
              <a:ext cx="146800" cy="997425"/>
            </a:xfrm>
            <a:custGeom>
              <a:rect b="b" l="l" r="r" t="t"/>
              <a:pathLst>
                <a:path extrusionOk="0" h="39897" w="5872">
                  <a:moveTo>
                    <a:pt x="0" y="1"/>
                  </a:moveTo>
                  <a:lnTo>
                    <a:pt x="0" y="34"/>
                  </a:lnTo>
                  <a:lnTo>
                    <a:pt x="34" y="334"/>
                  </a:lnTo>
                  <a:cubicBezTo>
                    <a:pt x="34" y="201"/>
                    <a:pt x="0" y="101"/>
                    <a:pt x="0" y="1"/>
                  </a:cubicBezTo>
                  <a:close/>
                  <a:moveTo>
                    <a:pt x="34" y="334"/>
                  </a:moveTo>
                  <a:lnTo>
                    <a:pt x="34" y="334"/>
                  </a:lnTo>
                  <a:cubicBezTo>
                    <a:pt x="67" y="635"/>
                    <a:pt x="134" y="1068"/>
                    <a:pt x="201" y="1602"/>
                  </a:cubicBezTo>
                  <a:cubicBezTo>
                    <a:pt x="367" y="2669"/>
                    <a:pt x="601" y="4237"/>
                    <a:pt x="901" y="6139"/>
                  </a:cubicBezTo>
                  <a:cubicBezTo>
                    <a:pt x="1468" y="10008"/>
                    <a:pt x="2202" y="15312"/>
                    <a:pt x="3036" y="21183"/>
                  </a:cubicBezTo>
                  <a:cubicBezTo>
                    <a:pt x="3870" y="27087"/>
                    <a:pt x="5204" y="36027"/>
                    <a:pt x="5805" y="39896"/>
                  </a:cubicBezTo>
                  <a:lnTo>
                    <a:pt x="5871" y="39863"/>
                  </a:lnTo>
                  <a:cubicBezTo>
                    <a:pt x="5304" y="36027"/>
                    <a:pt x="3970" y="27054"/>
                    <a:pt x="3136" y="21183"/>
                  </a:cubicBezTo>
                  <a:cubicBezTo>
                    <a:pt x="2302" y="15312"/>
                    <a:pt x="1535" y="9975"/>
                    <a:pt x="968" y="6139"/>
                  </a:cubicBezTo>
                  <a:cubicBezTo>
                    <a:pt x="668" y="4204"/>
                    <a:pt x="434" y="2669"/>
                    <a:pt x="234" y="1569"/>
                  </a:cubicBezTo>
                  <a:cubicBezTo>
                    <a:pt x="167" y="1035"/>
                    <a:pt x="100" y="635"/>
                    <a:pt x="34" y="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2163375" y="4309350"/>
              <a:ext cx="121775" cy="105100"/>
            </a:xfrm>
            <a:custGeom>
              <a:rect b="b" l="l" r="r" t="t"/>
              <a:pathLst>
                <a:path extrusionOk="0" h="4204" w="4871">
                  <a:moveTo>
                    <a:pt x="1" y="1"/>
                  </a:moveTo>
                  <a:cubicBezTo>
                    <a:pt x="34" y="68"/>
                    <a:pt x="101" y="134"/>
                    <a:pt x="168" y="201"/>
                  </a:cubicBezTo>
                  <a:lnTo>
                    <a:pt x="701" y="635"/>
                  </a:lnTo>
                  <a:lnTo>
                    <a:pt x="2403" y="2136"/>
                  </a:lnTo>
                  <a:cubicBezTo>
                    <a:pt x="3070" y="2736"/>
                    <a:pt x="3670" y="3270"/>
                    <a:pt x="4104" y="3670"/>
                  </a:cubicBezTo>
                  <a:cubicBezTo>
                    <a:pt x="4337" y="3837"/>
                    <a:pt x="4537" y="3970"/>
                    <a:pt x="4671" y="4070"/>
                  </a:cubicBezTo>
                  <a:cubicBezTo>
                    <a:pt x="4738" y="4137"/>
                    <a:pt x="4804" y="4171"/>
                    <a:pt x="4871" y="4204"/>
                  </a:cubicBezTo>
                  <a:cubicBezTo>
                    <a:pt x="4804" y="4137"/>
                    <a:pt x="4771" y="4070"/>
                    <a:pt x="4704" y="4037"/>
                  </a:cubicBezTo>
                  <a:lnTo>
                    <a:pt x="4170" y="3570"/>
                  </a:lnTo>
                  <a:lnTo>
                    <a:pt x="2469" y="2036"/>
                  </a:lnTo>
                  <a:cubicBezTo>
                    <a:pt x="1802" y="1435"/>
                    <a:pt x="1202" y="935"/>
                    <a:pt x="768" y="568"/>
                  </a:cubicBezTo>
                  <a:cubicBezTo>
                    <a:pt x="535" y="368"/>
                    <a:pt x="334" y="234"/>
                    <a:pt x="201" y="134"/>
                  </a:cubicBezTo>
                  <a:cubicBezTo>
                    <a:pt x="134" y="68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2291800" y="4267650"/>
              <a:ext cx="119275" cy="144300"/>
            </a:xfrm>
            <a:custGeom>
              <a:rect b="b" l="l" r="r" t="t"/>
              <a:pathLst>
                <a:path extrusionOk="0" h="5772" w="4771">
                  <a:moveTo>
                    <a:pt x="4736" y="0"/>
                  </a:moveTo>
                  <a:cubicBezTo>
                    <a:pt x="4677" y="0"/>
                    <a:pt x="3620" y="1288"/>
                    <a:pt x="2336" y="2836"/>
                  </a:cubicBezTo>
                  <a:cubicBezTo>
                    <a:pt x="1035" y="4438"/>
                    <a:pt x="1" y="5738"/>
                    <a:pt x="34" y="5772"/>
                  </a:cubicBezTo>
                  <a:cubicBezTo>
                    <a:pt x="68" y="5772"/>
                    <a:pt x="1135" y="4504"/>
                    <a:pt x="2436" y="2903"/>
                  </a:cubicBezTo>
                  <a:cubicBezTo>
                    <a:pt x="3737" y="1335"/>
                    <a:pt x="4771" y="1"/>
                    <a:pt x="4738" y="1"/>
                  </a:cubicBezTo>
                  <a:cubicBezTo>
                    <a:pt x="4737" y="1"/>
                    <a:pt x="4737" y="0"/>
                    <a:pt x="4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314325" y="4539525"/>
              <a:ext cx="130950" cy="99250"/>
            </a:xfrm>
            <a:custGeom>
              <a:rect b="b" l="l" r="r" t="t"/>
              <a:pathLst>
                <a:path extrusionOk="0" h="3970" w="5238">
                  <a:moveTo>
                    <a:pt x="5238" y="1"/>
                  </a:moveTo>
                  <a:lnTo>
                    <a:pt x="5238" y="1"/>
                  </a:lnTo>
                  <a:cubicBezTo>
                    <a:pt x="5171" y="34"/>
                    <a:pt x="5104" y="101"/>
                    <a:pt x="5037" y="134"/>
                  </a:cubicBezTo>
                  <a:lnTo>
                    <a:pt x="4504" y="601"/>
                  </a:lnTo>
                  <a:cubicBezTo>
                    <a:pt x="4037" y="968"/>
                    <a:pt x="3403" y="1468"/>
                    <a:pt x="2669" y="2035"/>
                  </a:cubicBezTo>
                  <a:cubicBezTo>
                    <a:pt x="1935" y="2569"/>
                    <a:pt x="1268" y="3069"/>
                    <a:pt x="768" y="3403"/>
                  </a:cubicBezTo>
                  <a:lnTo>
                    <a:pt x="201" y="3803"/>
                  </a:lnTo>
                  <a:cubicBezTo>
                    <a:pt x="134" y="3870"/>
                    <a:pt x="67" y="3903"/>
                    <a:pt x="0" y="3970"/>
                  </a:cubicBezTo>
                  <a:cubicBezTo>
                    <a:pt x="67" y="3937"/>
                    <a:pt x="167" y="3903"/>
                    <a:pt x="234" y="3837"/>
                  </a:cubicBezTo>
                  <a:cubicBezTo>
                    <a:pt x="367" y="3737"/>
                    <a:pt x="568" y="3636"/>
                    <a:pt x="834" y="3470"/>
                  </a:cubicBezTo>
                  <a:cubicBezTo>
                    <a:pt x="1335" y="3136"/>
                    <a:pt x="2002" y="2669"/>
                    <a:pt x="2736" y="2135"/>
                  </a:cubicBezTo>
                  <a:cubicBezTo>
                    <a:pt x="3470" y="1568"/>
                    <a:pt x="4103" y="1068"/>
                    <a:pt x="4537" y="668"/>
                  </a:cubicBezTo>
                  <a:cubicBezTo>
                    <a:pt x="4771" y="468"/>
                    <a:pt x="4937" y="301"/>
                    <a:pt x="5071" y="167"/>
                  </a:cubicBezTo>
                  <a:cubicBezTo>
                    <a:pt x="5204" y="67"/>
                    <a:pt x="5238" y="1"/>
                    <a:pt x="52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2176725" y="4572050"/>
              <a:ext cx="137625" cy="65075"/>
            </a:xfrm>
            <a:custGeom>
              <a:rect b="b" l="l" r="r" t="t"/>
              <a:pathLst>
                <a:path extrusionOk="0" h="2603" w="5505">
                  <a:moveTo>
                    <a:pt x="1" y="0"/>
                  </a:moveTo>
                  <a:cubicBezTo>
                    <a:pt x="67" y="34"/>
                    <a:pt x="134" y="67"/>
                    <a:pt x="201" y="101"/>
                  </a:cubicBezTo>
                  <a:cubicBezTo>
                    <a:pt x="334" y="201"/>
                    <a:pt x="534" y="301"/>
                    <a:pt x="801" y="401"/>
                  </a:cubicBezTo>
                  <a:cubicBezTo>
                    <a:pt x="1268" y="668"/>
                    <a:pt x="1969" y="1001"/>
                    <a:pt x="2736" y="1335"/>
                  </a:cubicBezTo>
                  <a:cubicBezTo>
                    <a:pt x="3503" y="1702"/>
                    <a:pt x="4170" y="2035"/>
                    <a:pt x="4671" y="2235"/>
                  </a:cubicBezTo>
                  <a:lnTo>
                    <a:pt x="5271" y="2502"/>
                  </a:lnTo>
                  <a:cubicBezTo>
                    <a:pt x="5338" y="2536"/>
                    <a:pt x="5438" y="2569"/>
                    <a:pt x="5504" y="2602"/>
                  </a:cubicBezTo>
                  <a:cubicBezTo>
                    <a:pt x="5438" y="2536"/>
                    <a:pt x="5371" y="2502"/>
                    <a:pt x="5304" y="2469"/>
                  </a:cubicBezTo>
                  <a:cubicBezTo>
                    <a:pt x="5171" y="2402"/>
                    <a:pt x="4971" y="2302"/>
                    <a:pt x="4704" y="2169"/>
                  </a:cubicBezTo>
                  <a:cubicBezTo>
                    <a:pt x="4237" y="1935"/>
                    <a:pt x="3536" y="1602"/>
                    <a:pt x="2769" y="1235"/>
                  </a:cubicBezTo>
                  <a:cubicBezTo>
                    <a:pt x="2035" y="868"/>
                    <a:pt x="1335" y="568"/>
                    <a:pt x="834" y="334"/>
                  </a:cubicBezTo>
                  <a:lnTo>
                    <a:pt x="234" y="67"/>
                  </a:lnTo>
                  <a:cubicBezTo>
                    <a:pt x="167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2170050" y="4774700"/>
              <a:ext cx="176825" cy="81750"/>
            </a:xfrm>
            <a:custGeom>
              <a:rect b="b" l="l" r="r" t="t"/>
              <a:pathLst>
                <a:path extrusionOk="0" h="3270" w="7073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167" y="100"/>
                    <a:pt x="268" y="167"/>
                  </a:cubicBezTo>
                  <a:lnTo>
                    <a:pt x="1035" y="534"/>
                  </a:lnTo>
                  <a:cubicBezTo>
                    <a:pt x="1669" y="834"/>
                    <a:pt x="2569" y="1234"/>
                    <a:pt x="3537" y="1701"/>
                  </a:cubicBezTo>
                  <a:cubicBezTo>
                    <a:pt x="4504" y="2135"/>
                    <a:pt x="5371" y="2535"/>
                    <a:pt x="6038" y="2836"/>
                  </a:cubicBezTo>
                  <a:lnTo>
                    <a:pt x="6806" y="3169"/>
                  </a:lnTo>
                  <a:cubicBezTo>
                    <a:pt x="6872" y="3203"/>
                    <a:pt x="6972" y="3236"/>
                    <a:pt x="7072" y="3269"/>
                  </a:cubicBezTo>
                  <a:cubicBezTo>
                    <a:pt x="7006" y="3203"/>
                    <a:pt x="6906" y="3169"/>
                    <a:pt x="6806" y="3102"/>
                  </a:cubicBezTo>
                  <a:lnTo>
                    <a:pt x="6072" y="2736"/>
                  </a:lnTo>
                  <a:cubicBezTo>
                    <a:pt x="5438" y="2435"/>
                    <a:pt x="4537" y="2035"/>
                    <a:pt x="3570" y="1568"/>
                  </a:cubicBezTo>
                  <a:cubicBezTo>
                    <a:pt x="2603" y="1134"/>
                    <a:pt x="1702" y="734"/>
                    <a:pt x="1068" y="434"/>
                  </a:cubicBezTo>
                  <a:lnTo>
                    <a:pt x="301" y="100"/>
                  </a:lnTo>
                  <a:cubicBezTo>
                    <a:pt x="201" y="67"/>
                    <a:pt x="1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2343500" y="4723000"/>
              <a:ext cx="163475" cy="130100"/>
            </a:xfrm>
            <a:custGeom>
              <a:rect b="b" l="l" r="r" t="t"/>
              <a:pathLst>
                <a:path extrusionOk="0" h="5204" w="6539">
                  <a:moveTo>
                    <a:pt x="6539" y="0"/>
                  </a:moveTo>
                  <a:lnTo>
                    <a:pt x="6539" y="0"/>
                  </a:lnTo>
                  <a:cubicBezTo>
                    <a:pt x="6439" y="67"/>
                    <a:pt x="6372" y="134"/>
                    <a:pt x="6305" y="200"/>
                  </a:cubicBezTo>
                  <a:lnTo>
                    <a:pt x="5605" y="767"/>
                  </a:lnTo>
                  <a:cubicBezTo>
                    <a:pt x="5038" y="1268"/>
                    <a:pt x="4237" y="1935"/>
                    <a:pt x="3337" y="2669"/>
                  </a:cubicBezTo>
                  <a:cubicBezTo>
                    <a:pt x="2436" y="3369"/>
                    <a:pt x="1602" y="4003"/>
                    <a:pt x="1002" y="4470"/>
                  </a:cubicBezTo>
                  <a:lnTo>
                    <a:pt x="268" y="5004"/>
                  </a:lnTo>
                  <a:cubicBezTo>
                    <a:pt x="168" y="5070"/>
                    <a:pt x="101" y="5137"/>
                    <a:pt x="1" y="5204"/>
                  </a:cubicBezTo>
                  <a:cubicBezTo>
                    <a:pt x="101" y="5170"/>
                    <a:pt x="201" y="5104"/>
                    <a:pt x="301" y="5037"/>
                  </a:cubicBezTo>
                  <a:cubicBezTo>
                    <a:pt x="468" y="4937"/>
                    <a:pt x="735" y="4737"/>
                    <a:pt x="1035" y="4537"/>
                  </a:cubicBezTo>
                  <a:cubicBezTo>
                    <a:pt x="1669" y="4103"/>
                    <a:pt x="2503" y="3469"/>
                    <a:pt x="3403" y="2769"/>
                  </a:cubicBezTo>
                  <a:cubicBezTo>
                    <a:pt x="4304" y="2035"/>
                    <a:pt x="5105" y="1368"/>
                    <a:pt x="5672" y="834"/>
                  </a:cubicBezTo>
                  <a:cubicBezTo>
                    <a:pt x="5939" y="601"/>
                    <a:pt x="6172" y="400"/>
                    <a:pt x="6305" y="234"/>
                  </a:cubicBezTo>
                  <a:cubicBezTo>
                    <a:pt x="6406" y="167"/>
                    <a:pt x="6472" y="100"/>
                    <a:pt x="65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2808000" y="3352000"/>
              <a:ext cx="1977275" cy="1677900"/>
            </a:xfrm>
            <a:custGeom>
              <a:rect b="b" l="l" r="r" t="t"/>
              <a:pathLst>
                <a:path extrusionOk="0" h="67116" w="79091">
                  <a:moveTo>
                    <a:pt x="38862" y="1"/>
                  </a:moveTo>
                  <a:cubicBezTo>
                    <a:pt x="38862" y="1"/>
                    <a:pt x="38729" y="21716"/>
                    <a:pt x="34692" y="40096"/>
                  </a:cubicBezTo>
                  <a:cubicBezTo>
                    <a:pt x="34259" y="41931"/>
                    <a:pt x="32958" y="43465"/>
                    <a:pt x="31223" y="44166"/>
                  </a:cubicBezTo>
                  <a:cubicBezTo>
                    <a:pt x="27254" y="45834"/>
                    <a:pt x="23985" y="48769"/>
                    <a:pt x="21917" y="52538"/>
                  </a:cubicBezTo>
                  <a:cubicBezTo>
                    <a:pt x="20863" y="54412"/>
                    <a:pt x="18884" y="55541"/>
                    <a:pt x="16791" y="55541"/>
                  </a:cubicBezTo>
                  <a:cubicBezTo>
                    <a:pt x="16500" y="55541"/>
                    <a:pt x="16206" y="55519"/>
                    <a:pt x="15912" y="55474"/>
                  </a:cubicBezTo>
                  <a:cubicBezTo>
                    <a:pt x="15257" y="55384"/>
                    <a:pt x="14606" y="55341"/>
                    <a:pt x="13963" y="55341"/>
                  </a:cubicBezTo>
                  <a:cubicBezTo>
                    <a:pt x="7166" y="55341"/>
                    <a:pt x="1189" y="60196"/>
                    <a:pt x="1" y="67082"/>
                  </a:cubicBezTo>
                  <a:lnTo>
                    <a:pt x="79091" y="67116"/>
                  </a:lnTo>
                  <a:cubicBezTo>
                    <a:pt x="78090" y="62012"/>
                    <a:pt x="74721" y="57709"/>
                    <a:pt x="70018" y="55507"/>
                  </a:cubicBezTo>
                  <a:cubicBezTo>
                    <a:pt x="68283" y="54707"/>
                    <a:pt x="66382" y="54206"/>
                    <a:pt x="64480" y="54106"/>
                  </a:cubicBezTo>
                  <a:cubicBezTo>
                    <a:pt x="59076" y="53706"/>
                    <a:pt x="54006" y="51271"/>
                    <a:pt x="49970" y="47635"/>
                  </a:cubicBezTo>
                  <a:cubicBezTo>
                    <a:pt x="49770" y="47468"/>
                    <a:pt x="49636" y="47335"/>
                    <a:pt x="49470" y="47201"/>
                  </a:cubicBezTo>
                  <a:cubicBezTo>
                    <a:pt x="46868" y="45033"/>
                    <a:pt x="44166" y="41631"/>
                    <a:pt x="43632" y="38295"/>
                  </a:cubicBezTo>
                  <a:cubicBezTo>
                    <a:pt x="41531" y="25953"/>
                    <a:pt x="39996" y="8941"/>
                    <a:pt x="4009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3024825" y="1528200"/>
              <a:ext cx="418675" cy="1627025"/>
            </a:xfrm>
            <a:custGeom>
              <a:rect b="b" l="l" r="r" t="t"/>
              <a:pathLst>
                <a:path extrusionOk="0" h="65081" w="16747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3024825" y="1528200"/>
              <a:ext cx="418675" cy="1627025"/>
            </a:xfrm>
            <a:custGeom>
              <a:rect b="b" l="l" r="r" t="t"/>
              <a:pathLst>
                <a:path extrusionOk="0" h="65081" w="16747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3026500" y="1710825"/>
              <a:ext cx="417000" cy="5875"/>
            </a:xfrm>
            <a:custGeom>
              <a:rect b="b" l="l" r="r" t="t"/>
              <a:pathLst>
                <a:path extrusionOk="0" h="235" w="16680">
                  <a:moveTo>
                    <a:pt x="8340" y="1"/>
                  </a:moveTo>
                  <a:cubicBezTo>
                    <a:pt x="3736" y="1"/>
                    <a:pt x="0" y="68"/>
                    <a:pt x="0" y="134"/>
                  </a:cubicBezTo>
                  <a:cubicBezTo>
                    <a:pt x="0" y="168"/>
                    <a:pt x="3736" y="234"/>
                    <a:pt x="8340" y="234"/>
                  </a:cubicBezTo>
                  <a:cubicBezTo>
                    <a:pt x="12943" y="234"/>
                    <a:pt x="16679" y="168"/>
                    <a:pt x="16679" y="134"/>
                  </a:cubicBezTo>
                  <a:cubicBezTo>
                    <a:pt x="16679" y="68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3026500" y="2073600"/>
              <a:ext cx="417000" cy="5025"/>
            </a:xfrm>
            <a:custGeom>
              <a:rect b="b" l="l" r="r" t="t"/>
              <a:pathLst>
                <a:path extrusionOk="0" h="201" w="16680">
                  <a:moveTo>
                    <a:pt x="8340" y="0"/>
                  </a:moveTo>
                  <a:cubicBezTo>
                    <a:pt x="3736" y="0"/>
                    <a:pt x="0" y="34"/>
                    <a:pt x="0" y="100"/>
                  </a:cubicBezTo>
                  <a:cubicBezTo>
                    <a:pt x="0" y="167"/>
                    <a:pt x="3736" y="200"/>
                    <a:pt x="8340" y="200"/>
                  </a:cubicBezTo>
                  <a:cubicBezTo>
                    <a:pt x="12943" y="200"/>
                    <a:pt x="16679" y="167"/>
                    <a:pt x="16679" y="100"/>
                  </a:cubicBezTo>
                  <a:cubicBezTo>
                    <a:pt x="16679" y="34"/>
                    <a:pt x="12910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3324200" y="1714175"/>
              <a:ext cx="5875" cy="361950"/>
            </a:xfrm>
            <a:custGeom>
              <a:rect b="b" l="l" r="r" t="t"/>
              <a:pathLst>
                <a:path extrusionOk="0" h="14478" w="235">
                  <a:moveTo>
                    <a:pt x="134" y="0"/>
                  </a:moveTo>
                  <a:cubicBezTo>
                    <a:pt x="68" y="0"/>
                    <a:pt x="1" y="3236"/>
                    <a:pt x="1" y="7239"/>
                  </a:cubicBezTo>
                  <a:cubicBezTo>
                    <a:pt x="1" y="11242"/>
                    <a:pt x="68" y="14477"/>
                    <a:pt x="134" y="14477"/>
                  </a:cubicBezTo>
                  <a:cubicBezTo>
                    <a:pt x="201" y="14477"/>
                    <a:pt x="234" y="11242"/>
                    <a:pt x="234" y="7239"/>
                  </a:cubicBezTo>
                  <a:cubicBezTo>
                    <a:pt x="234" y="323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3244150" y="1804225"/>
              <a:ext cx="34225" cy="29500"/>
            </a:xfrm>
            <a:custGeom>
              <a:rect b="b" l="l" r="r" t="t"/>
              <a:pathLst>
                <a:path extrusionOk="0" h="1180" w="1369">
                  <a:moveTo>
                    <a:pt x="768" y="1"/>
                  </a:moveTo>
                  <a:cubicBezTo>
                    <a:pt x="268" y="1"/>
                    <a:pt x="1" y="635"/>
                    <a:pt x="368" y="1002"/>
                  </a:cubicBezTo>
                  <a:cubicBezTo>
                    <a:pt x="490" y="1124"/>
                    <a:pt x="642" y="1179"/>
                    <a:pt x="790" y="1179"/>
                  </a:cubicBezTo>
                  <a:cubicBezTo>
                    <a:pt x="1087" y="1179"/>
                    <a:pt x="1368" y="957"/>
                    <a:pt x="1368" y="601"/>
                  </a:cubicBezTo>
                  <a:cubicBezTo>
                    <a:pt x="1368" y="268"/>
                    <a:pt x="1101" y="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3244150" y="1929325"/>
              <a:ext cx="34225" cy="29850"/>
            </a:xfrm>
            <a:custGeom>
              <a:rect b="b" l="l" r="r" t="t"/>
              <a:pathLst>
                <a:path extrusionOk="0" h="1194" w="1369">
                  <a:moveTo>
                    <a:pt x="768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90" y="1135"/>
                    <a:pt x="642" y="1194"/>
                    <a:pt x="790" y="1194"/>
                  </a:cubicBezTo>
                  <a:cubicBezTo>
                    <a:pt x="1087" y="1194"/>
                    <a:pt x="1368" y="957"/>
                    <a:pt x="1368" y="601"/>
                  </a:cubicBezTo>
                  <a:cubicBezTo>
                    <a:pt x="1368" y="267"/>
                    <a:pt x="1101" y="0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3026500" y="2809950"/>
              <a:ext cx="417000" cy="5875"/>
            </a:xfrm>
            <a:custGeom>
              <a:rect b="b" l="l" r="r" t="t"/>
              <a:pathLst>
                <a:path extrusionOk="0" h="235" w="16680">
                  <a:moveTo>
                    <a:pt x="8340" y="1"/>
                  </a:moveTo>
                  <a:cubicBezTo>
                    <a:pt x="3736" y="1"/>
                    <a:pt x="0" y="67"/>
                    <a:pt x="0" y="134"/>
                  </a:cubicBezTo>
                  <a:cubicBezTo>
                    <a:pt x="0" y="167"/>
                    <a:pt x="3736" y="234"/>
                    <a:pt x="8340" y="234"/>
                  </a:cubicBezTo>
                  <a:cubicBezTo>
                    <a:pt x="12943" y="234"/>
                    <a:pt x="16679" y="167"/>
                    <a:pt x="16679" y="134"/>
                  </a:cubicBezTo>
                  <a:cubicBezTo>
                    <a:pt x="16679" y="34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3324200" y="2450525"/>
              <a:ext cx="5875" cy="362800"/>
            </a:xfrm>
            <a:custGeom>
              <a:rect b="b" l="l" r="r" t="t"/>
              <a:pathLst>
                <a:path extrusionOk="0" h="14512" w="235">
                  <a:moveTo>
                    <a:pt x="134" y="1"/>
                  </a:moveTo>
                  <a:cubicBezTo>
                    <a:pt x="68" y="1"/>
                    <a:pt x="1" y="3270"/>
                    <a:pt x="1" y="7239"/>
                  </a:cubicBezTo>
                  <a:cubicBezTo>
                    <a:pt x="1" y="11242"/>
                    <a:pt x="68" y="14511"/>
                    <a:pt x="134" y="14511"/>
                  </a:cubicBezTo>
                  <a:cubicBezTo>
                    <a:pt x="201" y="14511"/>
                    <a:pt x="234" y="11242"/>
                    <a:pt x="234" y="7239"/>
                  </a:cubicBezTo>
                  <a:cubicBezTo>
                    <a:pt x="234" y="3236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3249150" y="2541425"/>
              <a:ext cx="29225" cy="29225"/>
            </a:xfrm>
            <a:custGeom>
              <a:rect b="b" l="l" r="r" t="t"/>
              <a:pathLst>
                <a:path extrusionOk="0" h="1169" w="1169">
                  <a:moveTo>
                    <a:pt x="568" y="1"/>
                  </a:moveTo>
                  <a:cubicBezTo>
                    <a:pt x="268" y="1"/>
                    <a:pt x="1" y="234"/>
                    <a:pt x="1" y="568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3249150" y="2666525"/>
              <a:ext cx="29225" cy="29200"/>
            </a:xfrm>
            <a:custGeom>
              <a:rect b="b" l="l" r="r" t="t"/>
              <a:pathLst>
                <a:path extrusionOk="0" h="1168" w="1169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3026500" y="2445525"/>
              <a:ext cx="417000" cy="5025"/>
            </a:xfrm>
            <a:custGeom>
              <a:rect b="b" l="l" r="r" t="t"/>
              <a:pathLst>
                <a:path extrusionOk="0" h="201" w="16680">
                  <a:moveTo>
                    <a:pt x="8340" y="1"/>
                  </a:moveTo>
                  <a:cubicBezTo>
                    <a:pt x="3770" y="1"/>
                    <a:pt x="0" y="34"/>
                    <a:pt x="0" y="101"/>
                  </a:cubicBezTo>
                  <a:cubicBezTo>
                    <a:pt x="0" y="134"/>
                    <a:pt x="3736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3139925" y="2086100"/>
              <a:ext cx="5025" cy="361950"/>
            </a:xfrm>
            <a:custGeom>
              <a:rect b="b" l="l" r="r" t="t"/>
              <a:pathLst>
                <a:path extrusionOk="0" h="14478" w="201">
                  <a:moveTo>
                    <a:pt x="100" y="1"/>
                  </a:moveTo>
                  <a:cubicBezTo>
                    <a:pt x="33" y="1"/>
                    <a:pt x="0" y="3236"/>
                    <a:pt x="0" y="7239"/>
                  </a:cubicBezTo>
                  <a:cubicBezTo>
                    <a:pt x="0" y="11242"/>
                    <a:pt x="33" y="14478"/>
                    <a:pt x="100" y="14478"/>
                  </a:cubicBezTo>
                  <a:cubicBezTo>
                    <a:pt x="167" y="14478"/>
                    <a:pt x="200" y="11242"/>
                    <a:pt x="200" y="7239"/>
                  </a:cubicBezTo>
                  <a:cubicBezTo>
                    <a:pt x="200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3191625" y="2176175"/>
              <a:ext cx="34200" cy="29300"/>
            </a:xfrm>
            <a:custGeom>
              <a:rect b="b" l="l" r="r" t="t"/>
              <a:pathLst>
                <a:path extrusionOk="0" h="1172" w="1368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19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3191625" y="2301250"/>
              <a:ext cx="34200" cy="29325"/>
            </a:xfrm>
            <a:custGeom>
              <a:rect b="b" l="l" r="r" t="t"/>
              <a:pathLst>
                <a:path extrusionOk="0" h="1173" w="1368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20"/>
                    <a:pt x="1001" y="1001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3052350" y="1572400"/>
              <a:ext cx="99275" cy="177650"/>
            </a:xfrm>
            <a:custGeom>
              <a:rect b="b" l="l" r="r" t="t"/>
              <a:pathLst>
                <a:path extrusionOk="0" h="7106" w="3971">
                  <a:moveTo>
                    <a:pt x="3937" y="1"/>
                  </a:moveTo>
                  <a:cubicBezTo>
                    <a:pt x="3837" y="1"/>
                    <a:pt x="3737" y="67"/>
                    <a:pt x="3636" y="134"/>
                  </a:cubicBezTo>
                  <a:cubicBezTo>
                    <a:pt x="3536" y="167"/>
                    <a:pt x="3403" y="234"/>
                    <a:pt x="3303" y="334"/>
                  </a:cubicBezTo>
                  <a:cubicBezTo>
                    <a:pt x="3169" y="401"/>
                    <a:pt x="3036" y="501"/>
                    <a:pt x="2903" y="634"/>
                  </a:cubicBezTo>
                  <a:cubicBezTo>
                    <a:pt x="2536" y="901"/>
                    <a:pt x="2235" y="1235"/>
                    <a:pt x="1935" y="1602"/>
                  </a:cubicBezTo>
                  <a:cubicBezTo>
                    <a:pt x="1602" y="2035"/>
                    <a:pt x="1301" y="2502"/>
                    <a:pt x="1035" y="3003"/>
                  </a:cubicBezTo>
                  <a:cubicBezTo>
                    <a:pt x="601" y="3903"/>
                    <a:pt x="301" y="4871"/>
                    <a:pt x="134" y="5838"/>
                  </a:cubicBezTo>
                  <a:cubicBezTo>
                    <a:pt x="67" y="6138"/>
                    <a:pt x="34" y="6438"/>
                    <a:pt x="1" y="6739"/>
                  </a:cubicBezTo>
                  <a:cubicBezTo>
                    <a:pt x="1" y="6872"/>
                    <a:pt x="1" y="6972"/>
                    <a:pt x="1" y="7106"/>
                  </a:cubicBezTo>
                  <a:cubicBezTo>
                    <a:pt x="67" y="7106"/>
                    <a:pt x="101" y="6605"/>
                    <a:pt x="267" y="5871"/>
                  </a:cubicBezTo>
                  <a:cubicBezTo>
                    <a:pt x="468" y="4904"/>
                    <a:pt x="801" y="3970"/>
                    <a:pt x="1235" y="3103"/>
                  </a:cubicBezTo>
                  <a:cubicBezTo>
                    <a:pt x="1468" y="2602"/>
                    <a:pt x="1768" y="2135"/>
                    <a:pt x="2102" y="1702"/>
                  </a:cubicBezTo>
                  <a:cubicBezTo>
                    <a:pt x="2369" y="1368"/>
                    <a:pt x="2669" y="1035"/>
                    <a:pt x="3003" y="734"/>
                  </a:cubicBezTo>
                  <a:cubicBezTo>
                    <a:pt x="3570" y="234"/>
                    <a:pt x="3970" y="34"/>
                    <a:pt x="39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3191625" y="1552800"/>
              <a:ext cx="30050" cy="7525"/>
            </a:xfrm>
            <a:custGeom>
              <a:rect b="b" l="l" r="r" t="t"/>
              <a:pathLst>
                <a:path extrusionOk="0" h="301" w="1202">
                  <a:moveTo>
                    <a:pt x="1026" y="1"/>
                  </a:moveTo>
                  <a:cubicBezTo>
                    <a:pt x="917" y="1"/>
                    <a:pt x="767" y="17"/>
                    <a:pt x="601" y="51"/>
                  </a:cubicBezTo>
                  <a:cubicBezTo>
                    <a:pt x="267" y="117"/>
                    <a:pt x="0" y="217"/>
                    <a:pt x="0" y="251"/>
                  </a:cubicBezTo>
                  <a:cubicBezTo>
                    <a:pt x="17" y="284"/>
                    <a:pt x="92" y="301"/>
                    <a:pt x="204" y="301"/>
                  </a:cubicBezTo>
                  <a:cubicBezTo>
                    <a:pt x="317" y="301"/>
                    <a:pt x="467" y="284"/>
                    <a:pt x="634" y="251"/>
                  </a:cubicBezTo>
                  <a:cubicBezTo>
                    <a:pt x="968" y="217"/>
                    <a:pt x="1201" y="117"/>
                    <a:pt x="1201" y="51"/>
                  </a:cubicBezTo>
                  <a:cubicBezTo>
                    <a:pt x="1201" y="17"/>
                    <a:pt x="1134" y="1"/>
                    <a:pt x="10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5"/>
            <p:cNvSpPr/>
            <p:nvPr/>
          </p:nvSpPr>
          <p:spPr>
            <a:xfrm>
              <a:off x="4114775" y="1528200"/>
              <a:ext cx="418650" cy="1627025"/>
            </a:xfrm>
            <a:custGeom>
              <a:rect b="b" l="l" r="r" t="t"/>
              <a:pathLst>
                <a:path extrusionOk="0" h="65081" w="16746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5"/>
            <p:cNvSpPr/>
            <p:nvPr/>
          </p:nvSpPr>
          <p:spPr>
            <a:xfrm>
              <a:off x="4114775" y="1528200"/>
              <a:ext cx="418650" cy="1627025"/>
            </a:xfrm>
            <a:custGeom>
              <a:rect b="b" l="l" r="r" t="t"/>
              <a:pathLst>
                <a:path extrusionOk="0" h="65081" w="16746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5"/>
            <p:cNvSpPr/>
            <p:nvPr/>
          </p:nvSpPr>
          <p:spPr>
            <a:xfrm>
              <a:off x="4114775" y="1710825"/>
              <a:ext cx="417000" cy="5875"/>
            </a:xfrm>
            <a:custGeom>
              <a:rect b="b" l="l" r="r" t="t"/>
              <a:pathLst>
                <a:path extrusionOk="0" h="235" w="16680">
                  <a:moveTo>
                    <a:pt x="8340" y="1"/>
                  </a:moveTo>
                  <a:cubicBezTo>
                    <a:pt x="3770" y="1"/>
                    <a:pt x="1" y="68"/>
                    <a:pt x="1" y="134"/>
                  </a:cubicBezTo>
                  <a:cubicBezTo>
                    <a:pt x="1" y="168"/>
                    <a:pt x="3737" y="234"/>
                    <a:pt x="8340" y="234"/>
                  </a:cubicBezTo>
                  <a:cubicBezTo>
                    <a:pt x="12976" y="234"/>
                    <a:pt x="16679" y="168"/>
                    <a:pt x="16679" y="134"/>
                  </a:cubicBezTo>
                  <a:cubicBezTo>
                    <a:pt x="16679" y="68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4114775" y="2073600"/>
              <a:ext cx="417000" cy="5025"/>
            </a:xfrm>
            <a:custGeom>
              <a:rect b="b" l="l" r="r" t="t"/>
              <a:pathLst>
                <a:path extrusionOk="0" h="201" w="16680">
                  <a:moveTo>
                    <a:pt x="8340" y="0"/>
                  </a:moveTo>
                  <a:cubicBezTo>
                    <a:pt x="3770" y="0"/>
                    <a:pt x="1" y="34"/>
                    <a:pt x="1" y="100"/>
                  </a:cubicBezTo>
                  <a:cubicBezTo>
                    <a:pt x="1" y="167"/>
                    <a:pt x="3737" y="200"/>
                    <a:pt x="8340" y="200"/>
                  </a:cubicBezTo>
                  <a:cubicBezTo>
                    <a:pt x="12976" y="200"/>
                    <a:pt x="16679" y="167"/>
                    <a:pt x="16679" y="100"/>
                  </a:cubicBezTo>
                  <a:cubicBezTo>
                    <a:pt x="16679" y="34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4228200" y="1714175"/>
              <a:ext cx="5025" cy="361950"/>
            </a:xfrm>
            <a:custGeom>
              <a:rect b="b" l="l" r="r" t="t"/>
              <a:pathLst>
                <a:path extrusionOk="0" h="14478" w="201">
                  <a:moveTo>
                    <a:pt x="100" y="0"/>
                  </a:moveTo>
                  <a:cubicBezTo>
                    <a:pt x="67" y="0"/>
                    <a:pt x="0" y="3236"/>
                    <a:pt x="0" y="7239"/>
                  </a:cubicBezTo>
                  <a:cubicBezTo>
                    <a:pt x="0" y="11242"/>
                    <a:pt x="67" y="14477"/>
                    <a:pt x="100" y="14477"/>
                  </a:cubicBezTo>
                  <a:cubicBezTo>
                    <a:pt x="167" y="14477"/>
                    <a:pt x="200" y="11242"/>
                    <a:pt x="200" y="7239"/>
                  </a:cubicBezTo>
                  <a:cubicBezTo>
                    <a:pt x="200" y="3236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4279900" y="1804225"/>
              <a:ext cx="34200" cy="29500"/>
            </a:xfrm>
            <a:custGeom>
              <a:rect b="b" l="l" r="r" t="t"/>
              <a:pathLst>
                <a:path extrusionOk="0" h="1180" w="1368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57"/>
                    <a:pt x="282" y="1179"/>
                    <a:pt x="578" y="1179"/>
                  </a:cubicBezTo>
                  <a:cubicBezTo>
                    <a:pt x="727" y="1179"/>
                    <a:pt x="879" y="1124"/>
                    <a:pt x="1001" y="1002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4279900" y="1929325"/>
              <a:ext cx="34200" cy="29850"/>
            </a:xfrm>
            <a:custGeom>
              <a:rect b="b" l="l" r="r" t="t"/>
              <a:pathLst>
                <a:path extrusionOk="0" h="1194" w="1368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57"/>
                    <a:pt x="282" y="1194"/>
                    <a:pt x="578" y="1194"/>
                  </a:cubicBezTo>
                  <a:cubicBezTo>
                    <a:pt x="727" y="1194"/>
                    <a:pt x="879" y="1135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4114775" y="2809950"/>
              <a:ext cx="417000" cy="5875"/>
            </a:xfrm>
            <a:custGeom>
              <a:rect b="b" l="l" r="r" t="t"/>
              <a:pathLst>
                <a:path extrusionOk="0" h="235" w="16680">
                  <a:moveTo>
                    <a:pt x="8340" y="1"/>
                  </a:moveTo>
                  <a:cubicBezTo>
                    <a:pt x="3770" y="1"/>
                    <a:pt x="1" y="67"/>
                    <a:pt x="1" y="134"/>
                  </a:cubicBezTo>
                  <a:cubicBezTo>
                    <a:pt x="1" y="167"/>
                    <a:pt x="3737" y="234"/>
                    <a:pt x="8340" y="234"/>
                  </a:cubicBezTo>
                  <a:cubicBezTo>
                    <a:pt x="12976" y="234"/>
                    <a:pt x="16679" y="167"/>
                    <a:pt x="16679" y="134"/>
                  </a:cubicBezTo>
                  <a:cubicBezTo>
                    <a:pt x="16679" y="6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4228200" y="2450525"/>
              <a:ext cx="5850" cy="362800"/>
            </a:xfrm>
            <a:custGeom>
              <a:rect b="b" l="l" r="r" t="t"/>
              <a:pathLst>
                <a:path extrusionOk="0" h="14512" w="234">
                  <a:moveTo>
                    <a:pt x="100" y="1"/>
                  </a:moveTo>
                  <a:cubicBezTo>
                    <a:pt x="67" y="1"/>
                    <a:pt x="0" y="3270"/>
                    <a:pt x="0" y="7239"/>
                  </a:cubicBezTo>
                  <a:cubicBezTo>
                    <a:pt x="0" y="11242"/>
                    <a:pt x="67" y="14511"/>
                    <a:pt x="100" y="14511"/>
                  </a:cubicBezTo>
                  <a:cubicBezTo>
                    <a:pt x="167" y="14511"/>
                    <a:pt x="234" y="11242"/>
                    <a:pt x="234" y="7239"/>
                  </a:cubicBezTo>
                  <a:cubicBezTo>
                    <a:pt x="234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4279900" y="2541425"/>
              <a:ext cx="29200" cy="29225"/>
            </a:xfrm>
            <a:custGeom>
              <a:rect b="b" l="l" r="r" t="t"/>
              <a:pathLst>
                <a:path extrusionOk="0" h="1169" w="1168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4279900" y="26665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601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4114775" y="2445525"/>
              <a:ext cx="417000" cy="5025"/>
            </a:xfrm>
            <a:custGeom>
              <a:rect b="b" l="l" r="r" t="t"/>
              <a:pathLst>
                <a:path extrusionOk="0" h="201" w="16680">
                  <a:moveTo>
                    <a:pt x="8340" y="1"/>
                  </a:moveTo>
                  <a:cubicBezTo>
                    <a:pt x="3770" y="1"/>
                    <a:pt x="1" y="34"/>
                    <a:pt x="1" y="101"/>
                  </a:cubicBezTo>
                  <a:cubicBezTo>
                    <a:pt x="1" y="167"/>
                    <a:pt x="3737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4413325" y="2086100"/>
              <a:ext cx="5025" cy="361950"/>
            </a:xfrm>
            <a:custGeom>
              <a:rect b="b" l="l" r="r" t="t"/>
              <a:pathLst>
                <a:path extrusionOk="0" h="14478" w="201">
                  <a:moveTo>
                    <a:pt x="100" y="1"/>
                  </a:moveTo>
                  <a:cubicBezTo>
                    <a:pt x="34" y="1"/>
                    <a:pt x="0" y="3236"/>
                    <a:pt x="0" y="7239"/>
                  </a:cubicBezTo>
                  <a:cubicBezTo>
                    <a:pt x="0" y="11242"/>
                    <a:pt x="34" y="14478"/>
                    <a:pt x="100" y="14478"/>
                  </a:cubicBezTo>
                  <a:cubicBezTo>
                    <a:pt x="167" y="14478"/>
                    <a:pt x="201" y="11242"/>
                    <a:pt x="201" y="7239"/>
                  </a:cubicBezTo>
                  <a:cubicBezTo>
                    <a:pt x="201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4332425" y="2176175"/>
              <a:ext cx="34225" cy="29300"/>
            </a:xfrm>
            <a:custGeom>
              <a:rect b="b" l="l" r="r" t="t"/>
              <a:pathLst>
                <a:path extrusionOk="0" h="1172" w="1369">
                  <a:moveTo>
                    <a:pt x="801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86" y="1119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7"/>
                    <a:pt x="11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4332425" y="2301250"/>
              <a:ext cx="34225" cy="29325"/>
            </a:xfrm>
            <a:custGeom>
              <a:rect b="b" l="l" r="r" t="t"/>
              <a:pathLst>
                <a:path extrusionOk="0" h="1173" w="1369">
                  <a:moveTo>
                    <a:pt x="801" y="1"/>
                  </a:moveTo>
                  <a:cubicBezTo>
                    <a:pt x="268" y="1"/>
                    <a:pt x="1" y="635"/>
                    <a:pt x="368" y="1001"/>
                  </a:cubicBezTo>
                  <a:cubicBezTo>
                    <a:pt x="486" y="1120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8"/>
                    <a:pt x="1102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4405825" y="1572400"/>
              <a:ext cx="100100" cy="177650"/>
            </a:xfrm>
            <a:custGeom>
              <a:rect b="b" l="l" r="r" t="t"/>
              <a:pathLst>
                <a:path extrusionOk="0" h="7106" w="4004">
                  <a:moveTo>
                    <a:pt x="34" y="1"/>
                  </a:moveTo>
                  <a:cubicBezTo>
                    <a:pt x="0" y="34"/>
                    <a:pt x="434" y="234"/>
                    <a:pt x="1001" y="734"/>
                  </a:cubicBezTo>
                  <a:cubicBezTo>
                    <a:pt x="1334" y="1035"/>
                    <a:pt x="1635" y="1368"/>
                    <a:pt x="1902" y="1702"/>
                  </a:cubicBezTo>
                  <a:cubicBezTo>
                    <a:pt x="2235" y="2135"/>
                    <a:pt x="2502" y="2602"/>
                    <a:pt x="2735" y="3103"/>
                  </a:cubicBezTo>
                  <a:cubicBezTo>
                    <a:pt x="3169" y="3970"/>
                    <a:pt x="3503" y="4904"/>
                    <a:pt x="3703" y="5871"/>
                  </a:cubicBezTo>
                  <a:cubicBezTo>
                    <a:pt x="3870" y="6639"/>
                    <a:pt x="3936" y="7106"/>
                    <a:pt x="3970" y="7106"/>
                  </a:cubicBezTo>
                  <a:cubicBezTo>
                    <a:pt x="4003" y="6972"/>
                    <a:pt x="4003" y="6872"/>
                    <a:pt x="3970" y="6739"/>
                  </a:cubicBezTo>
                  <a:cubicBezTo>
                    <a:pt x="3936" y="6438"/>
                    <a:pt x="3903" y="6138"/>
                    <a:pt x="3870" y="5838"/>
                  </a:cubicBezTo>
                  <a:cubicBezTo>
                    <a:pt x="3703" y="4871"/>
                    <a:pt x="3369" y="3903"/>
                    <a:pt x="2936" y="3003"/>
                  </a:cubicBezTo>
                  <a:cubicBezTo>
                    <a:pt x="2702" y="2502"/>
                    <a:pt x="2402" y="2035"/>
                    <a:pt x="2035" y="1602"/>
                  </a:cubicBezTo>
                  <a:cubicBezTo>
                    <a:pt x="1768" y="1235"/>
                    <a:pt x="1435" y="901"/>
                    <a:pt x="1101" y="634"/>
                  </a:cubicBezTo>
                  <a:cubicBezTo>
                    <a:pt x="968" y="501"/>
                    <a:pt x="801" y="401"/>
                    <a:pt x="667" y="334"/>
                  </a:cubicBezTo>
                  <a:cubicBezTo>
                    <a:pt x="567" y="234"/>
                    <a:pt x="467" y="167"/>
                    <a:pt x="334" y="134"/>
                  </a:cubicBezTo>
                  <a:cubicBezTo>
                    <a:pt x="234" y="67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4335775" y="1552800"/>
              <a:ext cx="30875" cy="7750"/>
            </a:xfrm>
            <a:custGeom>
              <a:rect b="b" l="l" r="r" t="t"/>
              <a:pathLst>
                <a:path extrusionOk="0" h="310" w="1235">
                  <a:moveTo>
                    <a:pt x="209" y="1"/>
                  </a:moveTo>
                  <a:cubicBezTo>
                    <a:pt x="100" y="1"/>
                    <a:pt x="34" y="17"/>
                    <a:pt x="34" y="51"/>
                  </a:cubicBezTo>
                  <a:cubicBezTo>
                    <a:pt x="0" y="117"/>
                    <a:pt x="267" y="217"/>
                    <a:pt x="601" y="284"/>
                  </a:cubicBezTo>
                  <a:cubicBezTo>
                    <a:pt x="767" y="301"/>
                    <a:pt x="918" y="309"/>
                    <a:pt x="1030" y="309"/>
                  </a:cubicBezTo>
                  <a:cubicBezTo>
                    <a:pt x="1143" y="309"/>
                    <a:pt x="1218" y="301"/>
                    <a:pt x="1234" y="284"/>
                  </a:cubicBezTo>
                  <a:cubicBezTo>
                    <a:pt x="1234" y="217"/>
                    <a:pt x="968" y="117"/>
                    <a:pt x="634" y="51"/>
                  </a:cubicBezTo>
                  <a:cubicBezTo>
                    <a:pt x="467" y="17"/>
                    <a:pt x="317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3443475" y="912750"/>
              <a:ext cx="674650" cy="2686950"/>
            </a:xfrm>
            <a:custGeom>
              <a:rect b="b" l="l" r="r" t="t"/>
              <a:pathLst>
                <a:path extrusionOk="0" h="107478" w="26986">
                  <a:moveTo>
                    <a:pt x="12075" y="1"/>
                  </a:moveTo>
                  <a:cubicBezTo>
                    <a:pt x="10541" y="1"/>
                    <a:pt x="9140" y="902"/>
                    <a:pt x="8473" y="2269"/>
                  </a:cubicBezTo>
                  <a:lnTo>
                    <a:pt x="2635" y="13344"/>
                  </a:lnTo>
                  <a:cubicBezTo>
                    <a:pt x="901" y="16580"/>
                    <a:pt x="0" y="20215"/>
                    <a:pt x="0" y="23918"/>
                  </a:cubicBezTo>
                  <a:lnTo>
                    <a:pt x="0" y="100907"/>
                  </a:lnTo>
                  <a:lnTo>
                    <a:pt x="10274" y="107478"/>
                  </a:lnTo>
                  <a:lnTo>
                    <a:pt x="17379" y="107478"/>
                  </a:lnTo>
                  <a:lnTo>
                    <a:pt x="26986" y="100907"/>
                  </a:lnTo>
                  <a:lnTo>
                    <a:pt x="26986" y="24252"/>
                  </a:lnTo>
                  <a:cubicBezTo>
                    <a:pt x="26986" y="20716"/>
                    <a:pt x="26119" y="17213"/>
                    <a:pt x="24551" y="14078"/>
                  </a:cubicBezTo>
                  <a:lnTo>
                    <a:pt x="18580" y="2203"/>
                  </a:lnTo>
                  <a:cubicBezTo>
                    <a:pt x="17879" y="868"/>
                    <a:pt x="16512" y="1"/>
                    <a:pt x="15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2797175" y="2132800"/>
              <a:ext cx="646325" cy="1149175"/>
            </a:xfrm>
            <a:custGeom>
              <a:rect b="b" l="l" r="r" t="t"/>
              <a:pathLst>
                <a:path extrusionOk="0" h="45967" w="25853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4118100" y="2132800"/>
              <a:ext cx="646325" cy="1149175"/>
            </a:xfrm>
            <a:custGeom>
              <a:rect b="b" l="l" r="r" t="t"/>
              <a:pathLst>
                <a:path extrusionOk="0" h="45967" w="25853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2797175" y="2132800"/>
              <a:ext cx="646325" cy="1149175"/>
            </a:xfrm>
            <a:custGeom>
              <a:rect b="b" l="l" r="r" t="t"/>
              <a:pathLst>
                <a:path extrusionOk="0" h="45967" w="25853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4118100" y="2132800"/>
              <a:ext cx="646325" cy="1149175"/>
            </a:xfrm>
            <a:custGeom>
              <a:rect b="b" l="l" r="r" t="t"/>
              <a:pathLst>
                <a:path extrusionOk="0" h="45967" w="25853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3487650" y="1640775"/>
              <a:ext cx="6700" cy="635500"/>
            </a:xfrm>
            <a:custGeom>
              <a:rect b="b" l="l" r="r" t="t"/>
              <a:pathLst>
                <a:path extrusionOk="0" h="25420" w="268">
                  <a:moveTo>
                    <a:pt x="134" y="1"/>
                  </a:moveTo>
                  <a:cubicBezTo>
                    <a:pt x="68" y="1"/>
                    <a:pt x="1" y="5705"/>
                    <a:pt x="1" y="12710"/>
                  </a:cubicBezTo>
                  <a:cubicBezTo>
                    <a:pt x="1" y="19715"/>
                    <a:pt x="68" y="25419"/>
                    <a:pt x="134" y="25419"/>
                  </a:cubicBezTo>
                  <a:cubicBezTo>
                    <a:pt x="168" y="25419"/>
                    <a:pt x="268" y="19682"/>
                    <a:pt x="268" y="12710"/>
                  </a:cubicBezTo>
                  <a:cubicBezTo>
                    <a:pt x="268" y="5705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3494325" y="1453150"/>
              <a:ext cx="6700" cy="57575"/>
            </a:xfrm>
            <a:custGeom>
              <a:rect b="b" l="l" r="r" t="t"/>
              <a:pathLst>
                <a:path extrusionOk="0" h="2303" w="268">
                  <a:moveTo>
                    <a:pt x="134" y="0"/>
                  </a:moveTo>
                  <a:cubicBezTo>
                    <a:pt x="34" y="367"/>
                    <a:pt x="1" y="768"/>
                    <a:pt x="34" y="1135"/>
                  </a:cubicBezTo>
                  <a:cubicBezTo>
                    <a:pt x="1" y="1535"/>
                    <a:pt x="34" y="1935"/>
                    <a:pt x="134" y="2302"/>
                  </a:cubicBezTo>
                  <a:cubicBezTo>
                    <a:pt x="234" y="1935"/>
                    <a:pt x="268" y="1535"/>
                    <a:pt x="234" y="1135"/>
                  </a:cubicBezTo>
                  <a:cubicBezTo>
                    <a:pt x="268" y="768"/>
                    <a:pt x="234" y="367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3502675" y="961125"/>
              <a:ext cx="205175" cy="393650"/>
            </a:xfrm>
            <a:custGeom>
              <a:rect b="b" l="l" r="r" t="t"/>
              <a:pathLst>
                <a:path extrusionOk="0" h="15746" w="8207">
                  <a:moveTo>
                    <a:pt x="8139" y="0"/>
                  </a:moveTo>
                  <a:cubicBezTo>
                    <a:pt x="8089" y="0"/>
                    <a:pt x="6228" y="3524"/>
                    <a:pt x="4003" y="7840"/>
                  </a:cubicBezTo>
                  <a:cubicBezTo>
                    <a:pt x="1768" y="12176"/>
                    <a:pt x="0" y="15712"/>
                    <a:pt x="67" y="15745"/>
                  </a:cubicBezTo>
                  <a:cubicBezTo>
                    <a:pt x="67" y="15745"/>
                    <a:pt x="68" y="15746"/>
                    <a:pt x="68" y="15746"/>
                  </a:cubicBezTo>
                  <a:cubicBezTo>
                    <a:pt x="151" y="15746"/>
                    <a:pt x="1979" y="12256"/>
                    <a:pt x="4203" y="7940"/>
                  </a:cubicBezTo>
                  <a:cubicBezTo>
                    <a:pt x="6438" y="3570"/>
                    <a:pt x="8206" y="34"/>
                    <a:pt x="8140" y="1"/>
                  </a:cubicBezTo>
                  <a:cubicBezTo>
                    <a:pt x="8139" y="1"/>
                    <a:pt x="8139" y="0"/>
                    <a:pt x="81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2848050" y="2433850"/>
              <a:ext cx="525400" cy="808950"/>
            </a:xfrm>
            <a:custGeom>
              <a:rect b="b" l="l" r="r" t="t"/>
              <a:pathLst>
                <a:path extrusionOk="0" h="32358" w="21016">
                  <a:moveTo>
                    <a:pt x="21015" y="1"/>
                  </a:moveTo>
                  <a:cubicBezTo>
                    <a:pt x="20982" y="34"/>
                    <a:pt x="20982" y="67"/>
                    <a:pt x="20982" y="101"/>
                  </a:cubicBezTo>
                  <a:cubicBezTo>
                    <a:pt x="20948" y="167"/>
                    <a:pt x="20948" y="234"/>
                    <a:pt x="20915" y="367"/>
                  </a:cubicBezTo>
                  <a:cubicBezTo>
                    <a:pt x="20882" y="501"/>
                    <a:pt x="20848" y="668"/>
                    <a:pt x="20815" y="834"/>
                  </a:cubicBezTo>
                  <a:cubicBezTo>
                    <a:pt x="20748" y="1068"/>
                    <a:pt x="20681" y="1268"/>
                    <a:pt x="20615" y="1502"/>
                  </a:cubicBezTo>
                  <a:cubicBezTo>
                    <a:pt x="20214" y="2836"/>
                    <a:pt x="19681" y="4137"/>
                    <a:pt x="18947" y="5338"/>
                  </a:cubicBezTo>
                  <a:cubicBezTo>
                    <a:pt x="17879" y="7139"/>
                    <a:pt x="16645" y="8807"/>
                    <a:pt x="15211" y="10308"/>
                  </a:cubicBezTo>
                  <a:cubicBezTo>
                    <a:pt x="13610" y="12042"/>
                    <a:pt x="11708" y="13810"/>
                    <a:pt x="9707" y="15645"/>
                  </a:cubicBezTo>
                  <a:cubicBezTo>
                    <a:pt x="7806" y="17380"/>
                    <a:pt x="6104" y="19281"/>
                    <a:pt x="4570" y="21349"/>
                  </a:cubicBezTo>
                  <a:cubicBezTo>
                    <a:pt x="3936" y="22250"/>
                    <a:pt x="3302" y="23217"/>
                    <a:pt x="2769" y="24185"/>
                  </a:cubicBezTo>
                  <a:cubicBezTo>
                    <a:pt x="2302" y="25018"/>
                    <a:pt x="1868" y="25919"/>
                    <a:pt x="1468" y="26820"/>
                  </a:cubicBezTo>
                  <a:cubicBezTo>
                    <a:pt x="934" y="28121"/>
                    <a:pt x="534" y="29455"/>
                    <a:pt x="234" y="30856"/>
                  </a:cubicBezTo>
                  <a:cubicBezTo>
                    <a:pt x="133" y="31323"/>
                    <a:pt x="67" y="31723"/>
                    <a:pt x="33" y="31990"/>
                  </a:cubicBezTo>
                  <a:lnTo>
                    <a:pt x="0" y="32257"/>
                  </a:lnTo>
                  <a:cubicBezTo>
                    <a:pt x="0" y="32290"/>
                    <a:pt x="0" y="32324"/>
                    <a:pt x="0" y="32357"/>
                  </a:cubicBezTo>
                  <a:cubicBezTo>
                    <a:pt x="0" y="32324"/>
                    <a:pt x="33" y="32290"/>
                    <a:pt x="33" y="32257"/>
                  </a:cubicBezTo>
                  <a:lnTo>
                    <a:pt x="100" y="31990"/>
                  </a:lnTo>
                  <a:cubicBezTo>
                    <a:pt x="133" y="31723"/>
                    <a:pt x="200" y="31356"/>
                    <a:pt x="334" y="30856"/>
                  </a:cubicBezTo>
                  <a:cubicBezTo>
                    <a:pt x="634" y="29488"/>
                    <a:pt x="1101" y="28154"/>
                    <a:pt x="1635" y="26886"/>
                  </a:cubicBezTo>
                  <a:cubicBezTo>
                    <a:pt x="2035" y="25986"/>
                    <a:pt x="2468" y="25119"/>
                    <a:pt x="2935" y="24285"/>
                  </a:cubicBezTo>
                  <a:cubicBezTo>
                    <a:pt x="3503" y="23317"/>
                    <a:pt x="4103" y="22383"/>
                    <a:pt x="4770" y="21483"/>
                  </a:cubicBezTo>
                  <a:cubicBezTo>
                    <a:pt x="6271" y="19414"/>
                    <a:pt x="8006" y="17513"/>
                    <a:pt x="9874" y="15812"/>
                  </a:cubicBezTo>
                  <a:cubicBezTo>
                    <a:pt x="11875" y="13977"/>
                    <a:pt x="13777" y="12209"/>
                    <a:pt x="15378" y="10441"/>
                  </a:cubicBezTo>
                  <a:cubicBezTo>
                    <a:pt x="16812" y="8907"/>
                    <a:pt x="18046" y="7239"/>
                    <a:pt x="19080" y="5404"/>
                  </a:cubicBezTo>
                  <a:cubicBezTo>
                    <a:pt x="19814" y="4170"/>
                    <a:pt x="20348" y="2869"/>
                    <a:pt x="20715" y="1502"/>
                  </a:cubicBezTo>
                  <a:cubicBezTo>
                    <a:pt x="20782" y="1301"/>
                    <a:pt x="20815" y="1068"/>
                    <a:pt x="20882" y="868"/>
                  </a:cubicBezTo>
                  <a:lnTo>
                    <a:pt x="20948" y="401"/>
                  </a:lnTo>
                  <a:cubicBezTo>
                    <a:pt x="20982" y="267"/>
                    <a:pt x="21015" y="167"/>
                    <a:pt x="21015" y="101"/>
                  </a:cubicBezTo>
                  <a:cubicBezTo>
                    <a:pt x="21015" y="67"/>
                    <a:pt x="21015" y="34"/>
                    <a:pt x="210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3602750" y="1328900"/>
              <a:ext cx="355275" cy="244350"/>
            </a:xfrm>
            <a:custGeom>
              <a:rect b="b" l="l" r="r" t="t"/>
              <a:pathLst>
                <a:path extrusionOk="0" h="9774" w="14211">
                  <a:moveTo>
                    <a:pt x="4870" y="0"/>
                  </a:moveTo>
                  <a:cubicBezTo>
                    <a:pt x="2168" y="0"/>
                    <a:pt x="0" y="2202"/>
                    <a:pt x="0" y="4904"/>
                  </a:cubicBezTo>
                  <a:cubicBezTo>
                    <a:pt x="0" y="7606"/>
                    <a:pt x="2168" y="9774"/>
                    <a:pt x="4870" y="9774"/>
                  </a:cubicBezTo>
                  <a:lnTo>
                    <a:pt x="9340" y="9774"/>
                  </a:lnTo>
                  <a:cubicBezTo>
                    <a:pt x="12042" y="9774"/>
                    <a:pt x="14210" y="7606"/>
                    <a:pt x="14210" y="4904"/>
                  </a:cubicBezTo>
                  <a:cubicBezTo>
                    <a:pt x="14210" y="2202"/>
                    <a:pt x="12042" y="0"/>
                    <a:pt x="93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3443475" y="3367850"/>
              <a:ext cx="674650" cy="231850"/>
            </a:xfrm>
            <a:custGeom>
              <a:rect b="b" l="l" r="r" t="t"/>
              <a:pathLst>
                <a:path extrusionOk="0" h="9274" w="26986">
                  <a:moveTo>
                    <a:pt x="0" y="1"/>
                  </a:moveTo>
                  <a:lnTo>
                    <a:pt x="0" y="2703"/>
                  </a:lnTo>
                  <a:lnTo>
                    <a:pt x="10274" y="9274"/>
                  </a:lnTo>
                  <a:lnTo>
                    <a:pt x="17379" y="9274"/>
                  </a:lnTo>
                  <a:lnTo>
                    <a:pt x="26986" y="2703"/>
                  </a:lnTo>
                  <a:lnTo>
                    <a:pt x="26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r>
              <a:rPr lang="en"/>
              <a:t> </a:t>
            </a:r>
            <a:r>
              <a:rPr lang="en"/>
              <a:t>schedule</a:t>
            </a:r>
            <a:r>
              <a:rPr lang="en"/>
              <a:t> </a:t>
            </a:r>
            <a:endParaRPr/>
          </a:p>
        </p:txBody>
      </p:sp>
      <p:pic>
        <p:nvPicPr>
          <p:cNvPr id="1096" name="Google Shape;10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150"/>
            <a:ext cx="8839199" cy="241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7"/>
          <p:cNvSpPr txBox="1"/>
          <p:nvPr>
            <p:ph type="title"/>
          </p:nvPr>
        </p:nvSpPr>
        <p:spPr>
          <a:xfrm>
            <a:off x="716425" y="60700"/>
            <a:ext cx="388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Schedule</a:t>
            </a:r>
            <a:endParaRPr/>
          </a:p>
        </p:txBody>
      </p:sp>
      <p:grpSp>
        <p:nvGrpSpPr>
          <p:cNvPr id="1102" name="Google Shape;1102;p57"/>
          <p:cNvGrpSpPr/>
          <p:nvPr/>
        </p:nvGrpSpPr>
        <p:grpSpPr>
          <a:xfrm flipH="1">
            <a:off x="406041" y="2969726"/>
            <a:ext cx="2674840" cy="2181206"/>
            <a:chOff x="6659900" y="3229575"/>
            <a:chExt cx="2245500" cy="1831100"/>
          </a:xfrm>
        </p:grpSpPr>
        <p:sp>
          <p:nvSpPr>
            <p:cNvPr id="1103" name="Google Shape;1103;p57"/>
            <p:cNvSpPr/>
            <p:nvPr/>
          </p:nvSpPr>
          <p:spPr>
            <a:xfrm>
              <a:off x="7200175" y="3257325"/>
              <a:ext cx="18275" cy="17250"/>
            </a:xfrm>
            <a:custGeom>
              <a:rect b="b" l="l" r="r" t="t"/>
              <a:pathLst>
                <a:path extrusionOk="0" h="690" w="731">
                  <a:moveTo>
                    <a:pt x="45" y="0"/>
                  </a:moveTo>
                  <a:cubicBezTo>
                    <a:pt x="39" y="0"/>
                    <a:pt x="34" y="2"/>
                    <a:pt x="31" y="5"/>
                  </a:cubicBezTo>
                  <a:cubicBezTo>
                    <a:pt x="1" y="35"/>
                    <a:pt x="92" y="248"/>
                    <a:pt x="305" y="430"/>
                  </a:cubicBezTo>
                  <a:cubicBezTo>
                    <a:pt x="455" y="580"/>
                    <a:pt x="605" y="689"/>
                    <a:pt x="670" y="689"/>
                  </a:cubicBezTo>
                  <a:cubicBezTo>
                    <a:pt x="684" y="689"/>
                    <a:pt x="694" y="684"/>
                    <a:pt x="700" y="673"/>
                  </a:cubicBezTo>
                  <a:cubicBezTo>
                    <a:pt x="730" y="643"/>
                    <a:pt x="609" y="461"/>
                    <a:pt x="426" y="278"/>
                  </a:cubicBezTo>
                  <a:cubicBezTo>
                    <a:pt x="263" y="115"/>
                    <a:pt x="99" y="0"/>
                    <a:pt x="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8009475" y="3596975"/>
              <a:ext cx="895925" cy="1463700"/>
            </a:xfrm>
            <a:custGeom>
              <a:rect b="b" l="l" r="r" t="t"/>
              <a:pathLst>
                <a:path extrusionOk="0" h="58548" w="35837">
                  <a:moveTo>
                    <a:pt x="31610" y="0"/>
                  </a:moveTo>
                  <a:cubicBezTo>
                    <a:pt x="30506" y="0"/>
                    <a:pt x="28417" y="783"/>
                    <a:pt x="26444" y="5842"/>
                  </a:cubicBezTo>
                  <a:cubicBezTo>
                    <a:pt x="23587" y="13136"/>
                    <a:pt x="22645" y="17301"/>
                    <a:pt x="22645" y="17301"/>
                  </a:cubicBezTo>
                  <a:cubicBezTo>
                    <a:pt x="22645" y="17301"/>
                    <a:pt x="22166" y="18240"/>
                    <a:pt x="21437" y="18240"/>
                  </a:cubicBezTo>
                  <a:cubicBezTo>
                    <a:pt x="21230" y="18240"/>
                    <a:pt x="21003" y="18164"/>
                    <a:pt x="20760" y="17969"/>
                  </a:cubicBezTo>
                  <a:cubicBezTo>
                    <a:pt x="19758" y="17211"/>
                    <a:pt x="18370" y="15102"/>
                    <a:pt x="16897" y="15102"/>
                  </a:cubicBezTo>
                  <a:cubicBezTo>
                    <a:pt x="16717" y="15102"/>
                    <a:pt x="16535" y="15134"/>
                    <a:pt x="16353" y="15203"/>
                  </a:cubicBezTo>
                  <a:cubicBezTo>
                    <a:pt x="14712" y="15872"/>
                    <a:pt x="14256" y="17909"/>
                    <a:pt x="14864" y="20796"/>
                  </a:cubicBezTo>
                  <a:cubicBezTo>
                    <a:pt x="15502" y="23653"/>
                    <a:pt x="16626" y="29976"/>
                    <a:pt x="16718" y="30553"/>
                  </a:cubicBezTo>
                  <a:cubicBezTo>
                    <a:pt x="16814" y="31011"/>
                    <a:pt x="16681" y="31640"/>
                    <a:pt x="16199" y="31640"/>
                  </a:cubicBezTo>
                  <a:cubicBezTo>
                    <a:pt x="16072" y="31640"/>
                    <a:pt x="15922" y="31596"/>
                    <a:pt x="15745" y="31495"/>
                  </a:cubicBezTo>
                  <a:cubicBezTo>
                    <a:pt x="15075" y="31137"/>
                    <a:pt x="11829" y="28220"/>
                    <a:pt x="9483" y="28220"/>
                  </a:cubicBezTo>
                  <a:cubicBezTo>
                    <a:pt x="8847" y="28220"/>
                    <a:pt x="8277" y="28434"/>
                    <a:pt x="7842" y="28973"/>
                  </a:cubicBezTo>
                  <a:cubicBezTo>
                    <a:pt x="5806" y="31465"/>
                    <a:pt x="8845" y="39155"/>
                    <a:pt x="9180" y="40006"/>
                  </a:cubicBezTo>
                  <a:cubicBezTo>
                    <a:pt x="9483" y="40857"/>
                    <a:pt x="9362" y="41252"/>
                    <a:pt x="8967" y="41496"/>
                  </a:cubicBezTo>
                  <a:cubicBezTo>
                    <a:pt x="8938" y="41515"/>
                    <a:pt x="8903" y="41525"/>
                    <a:pt x="8863" y="41525"/>
                  </a:cubicBezTo>
                  <a:cubicBezTo>
                    <a:pt x="8347" y="41525"/>
                    <a:pt x="6913" y="39977"/>
                    <a:pt x="5532" y="38821"/>
                  </a:cubicBezTo>
                  <a:cubicBezTo>
                    <a:pt x="4543" y="37993"/>
                    <a:pt x="3367" y="37179"/>
                    <a:pt x="2376" y="37179"/>
                  </a:cubicBezTo>
                  <a:cubicBezTo>
                    <a:pt x="1875" y="37179"/>
                    <a:pt x="1421" y="37388"/>
                    <a:pt x="1064" y="37909"/>
                  </a:cubicBezTo>
                  <a:cubicBezTo>
                    <a:pt x="0" y="39459"/>
                    <a:pt x="213" y="45447"/>
                    <a:pt x="6809" y="54535"/>
                  </a:cubicBezTo>
                  <a:lnTo>
                    <a:pt x="10152" y="58547"/>
                  </a:lnTo>
                  <a:lnTo>
                    <a:pt x="15319" y="57757"/>
                  </a:lnTo>
                  <a:cubicBezTo>
                    <a:pt x="26292" y="55356"/>
                    <a:pt x="30426" y="51040"/>
                    <a:pt x="30669" y="49186"/>
                  </a:cubicBezTo>
                  <a:cubicBezTo>
                    <a:pt x="30912" y="47331"/>
                    <a:pt x="28694" y="46936"/>
                    <a:pt x="26748" y="46876"/>
                  </a:cubicBezTo>
                  <a:cubicBezTo>
                    <a:pt x="26502" y="46868"/>
                    <a:pt x="26251" y="46865"/>
                    <a:pt x="26000" y="46865"/>
                  </a:cubicBezTo>
                  <a:cubicBezTo>
                    <a:pt x="25297" y="46865"/>
                    <a:pt x="24591" y="46887"/>
                    <a:pt x="23993" y="46887"/>
                  </a:cubicBezTo>
                  <a:cubicBezTo>
                    <a:pt x="23112" y="46887"/>
                    <a:pt x="22465" y="46839"/>
                    <a:pt x="22402" y="46602"/>
                  </a:cubicBezTo>
                  <a:cubicBezTo>
                    <a:pt x="22280" y="46146"/>
                    <a:pt x="22432" y="45781"/>
                    <a:pt x="23253" y="45356"/>
                  </a:cubicBezTo>
                  <a:cubicBezTo>
                    <a:pt x="24043" y="44930"/>
                    <a:pt x="31429" y="41222"/>
                    <a:pt x="31612" y="37970"/>
                  </a:cubicBezTo>
                  <a:cubicBezTo>
                    <a:pt x="31764" y="34748"/>
                    <a:pt x="24955" y="34839"/>
                    <a:pt x="24013" y="34626"/>
                  </a:cubicBezTo>
                  <a:cubicBezTo>
                    <a:pt x="23070" y="34413"/>
                    <a:pt x="23465" y="33593"/>
                    <a:pt x="23921" y="33258"/>
                  </a:cubicBezTo>
                  <a:cubicBezTo>
                    <a:pt x="24347" y="32894"/>
                    <a:pt x="29423" y="28912"/>
                    <a:pt x="31794" y="27210"/>
                  </a:cubicBezTo>
                  <a:cubicBezTo>
                    <a:pt x="34165" y="25477"/>
                    <a:pt x="35198" y="23714"/>
                    <a:pt x="34408" y="22042"/>
                  </a:cubicBezTo>
                  <a:cubicBezTo>
                    <a:pt x="33993" y="21244"/>
                    <a:pt x="33044" y="21058"/>
                    <a:pt x="32025" y="21058"/>
                  </a:cubicBezTo>
                  <a:cubicBezTo>
                    <a:pt x="31139" y="21058"/>
                    <a:pt x="30201" y="21199"/>
                    <a:pt x="29518" y="21199"/>
                  </a:cubicBezTo>
                  <a:cubicBezTo>
                    <a:pt x="29431" y="21199"/>
                    <a:pt x="29349" y="21196"/>
                    <a:pt x="29271" y="21191"/>
                  </a:cubicBezTo>
                  <a:cubicBezTo>
                    <a:pt x="27903" y="21100"/>
                    <a:pt x="28329" y="19428"/>
                    <a:pt x="28329" y="19428"/>
                  </a:cubicBezTo>
                  <a:cubicBezTo>
                    <a:pt x="28329" y="19428"/>
                    <a:pt x="30396" y="15690"/>
                    <a:pt x="33101" y="8334"/>
                  </a:cubicBezTo>
                  <a:cubicBezTo>
                    <a:pt x="35836" y="979"/>
                    <a:pt x="32342" y="127"/>
                    <a:pt x="32341" y="127"/>
                  </a:cubicBezTo>
                  <a:lnTo>
                    <a:pt x="32341" y="127"/>
                  </a:lnTo>
                  <a:lnTo>
                    <a:pt x="32393" y="153"/>
                  </a:lnTo>
                  <a:lnTo>
                    <a:pt x="32393" y="153"/>
                  </a:lnTo>
                  <a:cubicBezTo>
                    <a:pt x="32341" y="128"/>
                    <a:pt x="32056" y="0"/>
                    <a:pt x="316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8266300" y="3763525"/>
              <a:ext cx="488650" cy="1269800"/>
            </a:xfrm>
            <a:custGeom>
              <a:rect b="b" l="l" r="r" t="t"/>
              <a:pathLst>
                <a:path extrusionOk="0" h="50792" w="19546">
                  <a:moveTo>
                    <a:pt x="19545" y="0"/>
                  </a:moveTo>
                  <a:cubicBezTo>
                    <a:pt x="19515" y="31"/>
                    <a:pt x="19484" y="91"/>
                    <a:pt x="19454" y="152"/>
                  </a:cubicBezTo>
                  <a:lnTo>
                    <a:pt x="19302" y="578"/>
                  </a:lnTo>
                  <a:cubicBezTo>
                    <a:pt x="19150" y="1003"/>
                    <a:pt x="18907" y="1581"/>
                    <a:pt x="18633" y="2341"/>
                  </a:cubicBezTo>
                  <a:lnTo>
                    <a:pt x="16202" y="8724"/>
                  </a:lnTo>
                  <a:cubicBezTo>
                    <a:pt x="14165" y="14104"/>
                    <a:pt x="11278" y="21520"/>
                    <a:pt x="8086" y="29727"/>
                  </a:cubicBezTo>
                  <a:cubicBezTo>
                    <a:pt x="4894" y="37934"/>
                    <a:pt x="2037" y="45350"/>
                    <a:pt x="1" y="50761"/>
                  </a:cubicBezTo>
                  <a:lnTo>
                    <a:pt x="122" y="50791"/>
                  </a:lnTo>
                  <a:cubicBezTo>
                    <a:pt x="2159" y="45411"/>
                    <a:pt x="5046" y="37995"/>
                    <a:pt x="8238" y="29788"/>
                  </a:cubicBezTo>
                  <a:cubicBezTo>
                    <a:pt x="11430" y="21581"/>
                    <a:pt x="14287" y="14165"/>
                    <a:pt x="16323" y="8754"/>
                  </a:cubicBezTo>
                  <a:cubicBezTo>
                    <a:pt x="17326" y="6049"/>
                    <a:pt x="18147" y="3860"/>
                    <a:pt x="18694" y="2341"/>
                  </a:cubicBezTo>
                  <a:cubicBezTo>
                    <a:pt x="18968" y="1611"/>
                    <a:pt x="19180" y="1003"/>
                    <a:pt x="19332" y="608"/>
                  </a:cubicBezTo>
                  <a:cubicBezTo>
                    <a:pt x="19393" y="395"/>
                    <a:pt x="19424" y="243"/>
                    <a:pt x="19484" y="152"/>
                  </a:cubicBezTo>
                  <a:cubicBezTo>
                    <a:pt x="19545" y="31"/>
                    <a:pt x="19545" y="0"/>
                    <a:pt x="195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8471475" y="4068225"/>
              <a:ext cx="79825" cy="224950"/>
            </a:xfrm>
            <a:custGeom>
              <a:rect b="b" l="l" r="r" t="t"/>
              <a:pathLst>
                <a:path extrusionOk="0" h="8998" w="3193">
                  <a:moveTo>
                    <a:pt x="1" y="1"/>
                  </a:moveTo>
                  <a:cubicBezTo>
                    <a:pt x="1" y="122"/>
                    <a:pt x="31" y="244"/>
                    <a:pt x="61" y="366"/>
                  </a:cubicBezTo>
                  <a:cubicBezTo>
                    <a:pt x="153" y="639"/>
                    <a:pt x="274" y="943"/>
                    <a:pt x="396" y="1338"/>
                  </a:cubicBezTo>
                  <a:cubicBezTo>
                    <a:pt x="700" y="2189"/>
                    <a:pt x="1095" y="3284"/>
                    <a:pt x="1520" y="4530"/>
                  </a:cubicBezTo>
                  <a:cubicBezTo>
                    <a:pt x="1946" y="5776"/>
                    <a:pt x="2341" y="6901"/>
                    <a:pt x="2645" y="7721"/>
                  </a:cubicBezTo>
                  <a:cubicBezTo>
                    <a:pt x="2797" y="8116"/>
                    <a:pt x="2949" y="8451"/>
                    <a:pt x="3040" y="8664"/>
                  </a:cubicBezTo>
                  <a:cubicBezTo>
                    <a:pt x="3071" y="8785"/>
                    <a:pt x="3131" y="8907"/>
                    <a:pt x="3192" y="8998"/>
                  </a:cubicBezTo>
                  <a:cubicBezTo>
                    <a:pt x="3192" y="8876"/>
                    <a:pt x="3131" y="8755"/>
                    <a:pt x="3101" y="8664"/>
                  </a:cubicBezTo>
                  <a:lnTo>
                    <a:pt x="2767" y="7691"/>
                  </a:lnTo>
                  <a:lnTo>
                    <a:pt x="1672" y="4469"/>
                  </a:lnTo>
                  <a:cubicBezTo>
                    <a:pt x="1247" y="3223"/>
                    <a:pt x="852" y="2098"/>
                    <a:pt x="548" y="1308"/>
                  </a:cubicBezTo>
                  <a:cubicBezTo>
                    <a:pt x="396" y="882"/>
                    <a:pt x="244" y="578"/>
                    <a:pt x="153" y="335"/>
                  </a:cubicBezTo>
                  <a:cubicBezTo>
                    <a:pt x="122" y="214"/>
                    <a:pt x="61" y="12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8564175" y="4192825"/>
              <a:ext cx="256875" cy="101900"/>
            </a:xfrm>
            <a:custGeom>
              <a:rect b="b" l="l" r="r" t="t"/>
              <a:pathLst>
                <a:path extrusionOk="0" h="4076" w="10275">
                  <a:moveTo>
                    <a:pt x="10273" y="1"/>
                  </a:moveTo>
                  <a:cubicBezTo>
                    <a:pt x="10192" y="1"/>
                    <a:pt x="7855" y="842"/>
                    <a:pt x="5107" y="1947"/>
                  </a:cubicBezTo>
                  <a:cubicBezTo>
                    <a:pt x="2281" y="3072"/>
                    <a:pt x="1" y="4044"/>
                    <a:pt x="1" y="4075"/>
                  </a:cubicBezTo>
                  <a:cubicBezTo>
                    <a:pt x="1" y="4075"/>
                    <a:pt x="3" y="4075"/>
                    <a:pt x="4" y="4075"/>
                  </a:cubicBezTo>
                  <a:cubicBezTo>
                    <a:pt x="109" y="4075"/>
                    <a:pt x="2389" y="3205"/>
                    <a:pt x="5168" y="2099"/>
                  </a:cubicBezTo>
                  <a:cubicBezTo>
                    <a:pt x="7995" y="974"/>
                    <a:pt x="10275" y="32"/>
                    <a:pt x="10275" y="2"/>
                  </a:cubicBezTo>
                  <a:cubicBezTo>
                    <a:pt x="10275" y="1"/>
                    <a:pt x="10274" y="1"/>
                    <a:pt x="10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8427400" y="4571275"/>
              <a:ext cx="242425" cy="33475"/>
            </a:xfrm>
            <a:custGeom>
              <a:rect b="b" l="l" r="r" t="t"/>
              <a:pathLst>
                <a:path extrusionOk="0" h="1339" w="9697">
                  <a:moveTo>
                    <a:pt x="9697" y="1"/>
                  </a:moveTo>
                  <a:cubicBezTo>
                    <a:pt x="9545" y="1"/>
                    <a:pt x="9423" y="1"/>
                    <a:pt x="9302" y="61"/>
                  </a:cubicBezTo>
                  <a:lnTo>
                    <a:pt x="8268" y="244"/>
                  </a:lnTo>
                  <a:cubicBezTo>
                    <a:pt x="7387" y="396"/>
                    <a:pt x="6171" y="609"/>
                    <a:pt x="4864" y="761"/>
                  </a:cubicBezTo>
                  <a:cubicBezTo>
                    <a:pt x="3527" y="943"/>
                    <a:pt x="2311" y="1065"/>
                    <a:pt x="1429" y="1156"/>
                  </a:cubicBezTo>
                  <a:lnTo>
                    <a:pt x="396" y="1247"/>
                  </a:lnTo>
                  <a:cubicBezTo>
                    <a:pt x="274" y="1247"/>
                    <a:pt x="122" y="1277"/>
                    <a:pt x="1" y="1308"/>
                  </a:cubicBezTo>
                  <a:cubicBezTo>
                    <a:pt x="122" y="1338"/>
                    <a:pt x="244" y="1338"/>
                    <a:pt x="365" y="1338"/>
                  </a:cubicBezTo>
                  <a:cubicBezTo>
                    <a:pt x="609" y="1308"/>
                    <a:pt x="973" y="1308"/>
                    <a:pt x="1429" y="1277"/>
                  </a:cubicBezTo>
                  <a:cubicBezTo>
                    <a:pt x="2311" y="1217"/>
                    <a:pt x="3527" y="1125"/>
                    <a:pt x="4864" y="943"/>
                  </a:cubicBezTo>
                  <a:cubicBezTo>
                    <a:pt x="6201" y="761"/>
                    <a:pt x="7417" y="517"/>
                    <a:pt x="8268" y="335"/>
                  </a:cubicBezTo>
                  <a:cubicBezTo>
                    <a:pt x="8724" y="244"/>
                    <a:pt x="9059" y="183"/>
                    <a:pt x="9302" y="122"/>
                  </a:cubicBezTo>
                  <a:cubicBezTo>
                    <a:pt x="9423" y="92"/>
                    <a:pt x="9545" y="31"/>
                    <a:pt x="9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8298225" y="4417775"/>
              <a:ext cx="131475" cy="183925"/>
            </a:xfrm>
            <a:custGeom>
              <a:rect b="b" l="l" r="r" t="t"/>
              <a:pathLst>
                <a:path extrusionOk="0" h="7357" w="5259">
                  <a:moveTo>
                    <a:pt x="0" y="1"/>
                  </a:moveTo>
                  <a:lnTo>
                    <a:pt x="0" y="1"/>
                  </a:lnTo>
                  <a:cubicBezTo>
                    <a:pt x="61" y="122"/>
                    <a:pt x="122" y="214"/>
                    <a:pt x="183" y="335"/>
                  </a:cubicBezTo>
                  <a:lnTo>
                    <a:pt x="730" y="1125"/>
                  </a:lnTo>
                  <a:cubicBezTo>
                    <a:pt x="1186" y="1794"/>
                    <a:pt x="1824" y="2706"/>
                    <a:pt x="2554" y="3739"/>
                  </a:cubicBezTo>
                  <a:cubicBezTo>
                    <a:pt x="3283" y="4742"/>
                    <a:pt x="3952" y="5654"/>
                    <a:pt x="4438" y="6323"/>
                  </a:cubicBezTo>
                  <a:lnTo>
                    <a:pt x="5016" y="7083"/>
                  </a:lnTo>
                  <a:cubicBezTo>
                    <a:pt x="5076" y="7174"/>
                    <a:pt x="5168" y="7265"/>
                    <a:pt x="5259" y="7357"/>
                  </a:cubicBezTo>
                  <a:cubicBezTo>
                    <a:pt x="5198" y="7235"/>
                    <a:pt x="5137" y="7113"/>
                    <a:pt x="5076" y="7022"/>
                  </a:cubicBezTo>
                  <a:lnTo>
                    <a:pt x="4529" y="6232"/>
                  </a:lnTo>
                  <a:cubicBezTo>
                    <a:pt x="4073" y="5563"/>
                    <a:pt x="3435" y="4621"/>
                    <a:pt x="2675" y="3618"/>
                  </a:cubicBezTo>
                  <a:cubicBezTo>
                    <a:pt x="1946" y="2615"/>
                    <a:pt x="1307" y="1703"/>
                    <a:pt x="821" y="1034"/>
                  </a:cubicBezTo>
                  <a:lnTo>
                    <a:pt x="244" y="274"/>
                  </a:lnTo>
                  <a:cubicBezTo>
                    <a:pt x="92" y="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8143200" y="4675375"/>
              <a:ext cx="170250" cy="234075"/>
            </a:xfrm>
            <a:custGeom>
              <a:rect b="b" l="l" r="r" t="t"/>
              <a:pathLst>
                <a:path extrusionOk="0" h="9363" w="6810">
                  <a:moveTo>
                    <a:pt x="1" y="1"/>
                  </a:moveTo>
                  <a:lnTo>
                    <a:pt x="1" y="1"/>
                  </a:lnTo>
                  <a:cubicBezTo>
                    <a:pt x="61" y="153"/>
                    <a:pt x="153" y="274"/>
                    <a:pt x="244" y="396"/>
                  </a:cubicBezTo>
                  <a:lnTo>
                    <a:pt x="943" y="1399"/>
                  </a:lnTo>
                  <a:cubicBezTo>
                    <a:pt x="1551" y="2250"/>
                    <a:pt x="2402" y="3436"/>
                    <a:pt x="3344" y="4743"/>
                  </a:cubicBezTo>
                  <a:cubicBezTo>
                    <a:pt x="4256" y="6019"/>
                    <a:pt x="5138" y="7174"/>
                    <a:pt x="5745" y="8025"/>
                  </a:cubicBezTo>
                  <a:lnTo>
                    <a:pt x="6505" y="8998"/>
                  </a:lnTo>
                  <a:cubicBezTo>
                    <a:pt x="6597" y="9120"/>
                    <a:pt x="6718" y="9241"/>
                    <a:pt x="6809" y="9363"/>
                  </a:cubicBezTo>
                  <a:cubicBezTo>
                    <a:pt x="6749" y="9211"/>
                    <a:pt x="6657" y="9089"/>
                    <a:pt x="6566" y="8968"/>
                  </a:cubicBezTo>
                  <a:lnTo>
                    <a:pt x="5867" y="7965"/>
                  </a:lnTo>
                  <a:cubicBezTo>
                    <a:pt x="5259" y="7113"/>
                    <a:pt x="4408" y="5928"/>
                    <a:pt x="3466" y="4651"/>
                  </a:cubicBezTo>
                  <a:cubicBezTo>
                    <a:pt x="2524" y="3344"/>
                    <a:pt x="1672" y="2189"/>
                    <a:pt x="1034" y="1338"/>
                  </a:cubicBezTo>
                  <a:cubicBezTo>
                    <a:pt x="730" y="943"/>
                    <a:pt x="487" y="609"/>
                    <a:pt x="274" y="366"/>
                  </a:cubicBezTo>
                  <a:cubicBezTo>
                    <a:pt x="213" y="244"/>
                    <a:pt x="92" y="12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8311150" y="4852450"/>
              <a:ext cx="305500" cy="50175"/>
            </a:xfrm>
            <a:custGeom>
              <a:rect b="b" l="l" r="r" t="t"/>
              <a:pathLst>
                <a:path extrusionOk="0" h="2007" w="12220">
                  <a:moveTo>
                    <a:pt x="12219" y="0"/>
                  </a:moveTo>
                  <a:lnTo>
                    <a:pt x="12219" y="0"/>
                  </a:lnTo>
                  <a:cubicBezTo>
                    <a:pt x="12067" y="30"/>
                    <a:pt x="11885" y="30"/>
                    <a:pt x="11733" y="91"/>
                  </a:cubicBezTo>
                  <a:lnTo>
                    <a:pt x="10426" y="334"/>
                  </a:lnTo>
                  <a:cubicBezTo>
                    <a:pt x="9332" y="547"/>
                    <a:pt x="7781" y="851"/>
                    <a:pt x="6110" y="1125"/>
                  </a:cubicBezTo>
                  <a:cubicBezTo>
                    <a:pt x="4438" y="1398"/>
                    <a:pt x="2888" y="1611"/>
                    <a:pt x="1793" y="1763"/>
                  </a:cubicBezTo>
                  <a:lnTo>
                    <a:pt x="486" y="1945"/>
                  </a:lnTo>
                  <a:cubicBezTo>
                    <a:pt x="304" y="1945"/>
                    <a:pt x="152" y="1976"/>
                    <a:pt x="0" y="2006"/>
                  </a:cubicBezTo>
                  <a:lnTo>
                    <a:pt x="486" y="2006"/>
                  </a:lnTo>
                  <a:cubicBezTo>
                    <a:pt x="790" y="1976"/>
                    <a:pt x="1246" y="1945"/>
                    <a:pt x="1793" y="1885"/>
                  </a:cubicBezTo>
                  <a:cubicBezTo>
                    <a:pt x="2918" y="1763"/>
                    <a:pt x="4438" y="1550"/>
                    <a:pt x="6140" y="1277"/>
                  </a:cubicBezTo>
                  <a:cubicBezTo>
                    <a:pt x="7842" y="1003"/>
                    <a:pt x="9362" y="699"/>
                    <a:pt x="10456" y="456"/>
                  </a:cubicBezTo>
                  <a:cubicBezTo>
                    <a:pt x="11003" y="334"/>
                    <a:pt x="11459" y="213"/>
                    <a:pt x="11763" y="152"/>
                  </a:cubicBezTo>
                  <a:cubicBezTo>
                    <a:pt x="11915" y="122"/>
                    <a:pt x="12067" y="61"/>
                    <a:pt x="12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6697125" y="4523400"/>
              <a:ext cx="154275" cy="142900"/>
            </a:xfrm>
            <a:custGeom>
              <a:rect b="b" l="l" r="r" t="t"/>
              <a:pathLst>
                <a:path extrusionOk="0" h="5716" w="6171">
                  <a:moveTo>
                    <a:pt x="821" y="1"/>
                  </a:moveTo>
                  <a:lnTo>
                    <a:pt x="1" y="821"/>
                  </a:lnTo>
                  <a:lnTo>
                    <a:pt x="578" y="3132"/>
                  </a:lnTo>
                  <a:lnTo>
                    <a:pt x="5441" y="5715"/>
                  </a:lnTo>
                  <a:lnTo>
                    <a:pt x="6171" y="4834"/>
                  </a:lnTo>
                  <a:lnTo>
                    <a:pt x="3253" y="578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6659900" y="4491100"/>
              <a:ext cx="629975" cy="565025"/>
            </a:xfrm>
            <a:custGeom>
              <a:rect b="b" l="l" r="r" t="t"/>
              <a:pathLst>
                <a:path extrusionOk="0" h="22601" w="25199">
                  <a:moveTo>
                    <a:pt x="644" y="0"/>
                  </a:moveTo>
                  <a:cubicBezTo>
                    <a:pt x="482" y="0"/>
                    <a:pt x="326" y="69"/>
                    <a:pt x="213" y="199"/>
                  </a:cubicBezTo>
                  <a:cubicBezTo>
                    <a:pt x="0" y="442"/>
                    <a:pt x="31" y="776"/>
                    <a:pt x="243" y="989"/>
                  </a:cubicBezTo>
                  <a:lnTo>
                    <a:pt x="24226" y="22600"/>
                  </a:lnTo>
                  <a:lnTo>
                    <a:pt x="25198" y="21901"/>
                  </a:lnTo>
                  <a:lnTo>
                    <a:pt x="1064" y="168"/>
                  </a:lnTo>
                  <a:cubicBezTo>
                    <a:pt x="936" y="54"/>
                    <a:pt x="788" y="0"/>
                    <a:pt x="6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6976000" y="4091025"/>
              <a:ext cx="121625" cy="237125"/>
            </a:xfrm>
            <a:custGeom>
              <a:rect b="b" l="l" r="r" t="t"/>
              <a:pathLst>
                <a:path extrusionOk="0" h="9485" w="4865">
                  <a:moveTo>
                    <a:pt x="2463" y="1"/>
                  </a:moveTo>
                  <a:lnTo>
                    <a:pt x="1004" y="305"/>
                  </a:lnTo>
                  <a:lnTo>
                    <a:pt x="1" y="3223"/>
                  </a:lnTo>
                  <a:lnTo>
                    <a:pt x="3436" y="9484"/>
                  </a:lnTo>
                  <a:lnTo>
                    <a:pt x="4864" y="9028"/>
                  </a:lnTo>
                  <a:lnTo>
                    <a:pt x="4682" y="2341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6983600" y="4022675"/>
              <a:ext cx="312350" cy="1034200"/>
            </a:xfrm>
            <a:custGeom>
              <a:rect b="b" l="l" r="r" t="t"/>
              <a:pathLst>
                <a:path extrusionOk="0" h="41368" w="12494">
                  <a:moveTo>
                    <a:pt x="814" y="0"/>
                  </a:moveTo>
                  <a:cubicBezTo>
                    <a:pt x="747" y="0"/>
                    <a:pt x="678" y="10"/>
                    <a:pt x="609" y="29"/>
                  </a:cubicBezTo>
                  <a:cubicBezTo>
                    <a:pt x="244" y="151"/>
                    <a:pt x="1" y="546"/>
                    <a:pt x="122" y="941"/>
                  </a:cubicBezTo>
                  <a:lnTo>
                    <a:pt x="10943" y="41367"/>
                  </a:lnTo>
                  <a:lnTo>
                    <a:pt x="12493" y="41337"/>
                  </a:lnTo>
                  <a:lnTo>
                    <a:pt x="1581" y="607"/>
                  </a:lnTo>
                  <a:cubicBezTo>
                    <a:pt x="1479" y="250"/>
                    <a:pt x="1164" y="0"/>
                    <a:pt x="8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7"/>
            <p:cNvSpPr/>
            <p:nvPr/>
          </p:nvSpPr>
          <p:spPr>
            <a:xfrm>
              <a:off x="7491975" y="4354700"/>
              <a:ext cx="256875" cy="701425"/>
            </a:xfrm>
            <a:custGeom>
              <a:rect b="b" l="l" r="r" t="t"/>
              <a:pathLst>
                <a:path extrusionOk="0" h="28057" w="10275">
                  <a:moveTo>
                    <a:pt x="6323" y="1"/>
                  </a:moveTo>
                  <a:lnTo>
                    <a:pt x="1" y="28056"/>
                  </a:lnTo>
                  <a:lnTo>
                    <a:pt x="3830" y="28056"/>
                  </a:lnTo>
                  <a:lnTo>
                    <a:pt x="10274" y="1034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8038350" y="4354700"/>
              <a:ext cx="234825" cy="701425"/>
            </a:xfrm>
            <a:custGeom>
              <a:rect b="b" l="l" r="r" t="t"/>
              <a:pathLst>
                <a:path extrusionOk="0" h="28057" w="9393">
                  <a:moveTo>
                    <a:pt x="2918" y="1"/>
                  </a:moveTo>
                  <a:lnTo>
                    <a:pt x="0" y="1673"/>
                  </a:lnTo>
                  <a:cubicBezTo>
                    <a:pt x="0" y="1946"/>
                    <a:pt x="5806" y="28056"/>
                    <a:pt x="5806" y="28056"/>
                  </a:cubicBezTo>
                  <a:lnTo>
                    <a:pt x="9392" y="28056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8321025" y="4171575"/>
              <a:ext cx="486350" cy="884550"/>
            </a:xfrm>
            <a:custGeom>
              <a:rect b="b" l="l" r="r" t="t"/>
              <a:pathLst>
                <a:path extrusionOk="0" h="35382" w="19454">
                  <a:moveTo>
                    <a:pt x="2280" y="1"/>
                  </a:moveTo>
                  <a:lnTo>
                    <a:pt x="0" y="2219"/>
                  </a:lnTo>
                  <a:cubicBezTo>
                    <a:pt x="91" y="2523"/>
                    <a:pt x="15472" y="35381"/>
                    <a:pt x="15472" y="35381"/>
                  </a:cubicBezTo>
                  <a:lnTo>
                    <a:pt x="19454" y="35381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7366600" y="3303900"/>
              <a:ext cx="1306275" cy="1233100"/>
            </a:xfrm>
            <a:custGeom>
              <a:rect b="b" l="l" r="r" t="t"/>
              <a:pathLst>
                <a:path extrusionOk="0" h="49324" w="52251">
                  <a:moveTo>
                    <a:pt x="29341" y="1"/>
                  </a:moveTo>
                  <a:cubicBezTo>
                    <a:pt x="21188" y="1"/>
                    <a:pt x="12682" y="4728"/>
                    <a:pt x="7508" y="13036"/>
                  </a:cubicBezTo>
                  <a:cubicBezTo>
                    <a:pt x="0" y="25042"/>
                    <a:pt x="2250" y="39996"/>
                    <a:pt x="12523" y="46410"/>
                  </a:cubicBezTo>
                  <a:cubicBezTo>
                    <a:pt x="15698" y="48386"/>
                    <a:pt x="19262" y="49323"/>
                    <a:pt x="22894" y="49323"/>
                  </a:cubicBezTo>
                  <a:cubicBezTo>
                    <a:pt x="31050" y="49323"/>
                    <a:pt x="39548" y="44596"/>
                    <a:pt x="44743" y="36288"/>
                  </a:cubicBezTo>
                  <a:cubicBezTo>
                    <a:pt x="52250" y="24282"/>
                    <a:pt x="49971" y="9327"/>
                    <a:pt x="39697" y="2914"/>
                  </a:cubicBezTo>
                  <a:cubicBezTo>
                    <a:pt x="36532" y="938"/>
                    <a:pt x="32971" y="1"/>
                    <a:pt x="29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7"/>
            <p:cNvSpPr/>
            <p:nvPr/>
          </p:nvSpPr>
          <p:spPr>
            <a:xfrm>
              <a:off x="7373425" y="3305825"/>
              <a:ext cx="1237900" cy="1192750"/>
            </a:xfrm>
            <a:custGeom>
              <a:rect b="b" l="l" r="r" t="t"/>
              <a:pathLst>
                <a:path extrusionOk="0" h="47710" w="49516">
                  <a:moveTo>
                    <a:pt x="28406" y="1"/>
                  </a:moveTo>
                  <a:cubicBezTo>
                    <a:pt x="20495" y="1"/>
                    <a:pt x="12146" y="4851"/>
                    <a:pt x="7113" y="13232"/>
                  </a:cubicBezTo>
                  <a:cubicBezTo>
                    <a:pt x="1" y="25026"/>
                    <a:pt x="2159" y="39342"/>
                    <a:pt x="11916" y="45208"/>
                  </a:cubicBezTo>
                  <a:cubicBezTo>
                    <a:pt x="14739" y="46906"/>
                    <a:pt x="17888" y="47710"/>
                    <a:pt x="21110" y="47710"/>
                  </a:cubicBezTo>
                  <a:cubicBezTo>
                    <a:pt x="29021" y="47710"/>
                    <a:pt x="37370" y="42860"/>
                    <a:pt x="42403" y="34479"/>
                  </a:cubicBezTo>
                  <a:cubicBezTo>
                    <a:pt x="49515" y="22685"/>
                    <a:pt x="47357" y="8369"/>
                    <a:pt x="37600" y="2502"/>
                  </a:cubicBezTo>
                  <a:cubicBezTo>
                    <a:pt x="34777" y="805"/>
                    <a:pt x="31628" y="1"/>
                    <a:pt x="2840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7"/>
            <p:cNvSpPr/>
            <p:nvPr/>
          </p:nvSpPr>
          <p:spPr>
            <a:xfrm>
              <a:off x="7417500" y="3300875"/>
              <a:ext cx="1149000" cy="1202050"/>
            </a:xfrm>
            <a:custGeom>
              <a:rect b="b" l="l" r="r" t="t"/>
              <a:pathLst>
                <a:path extrusionOk="0" h="48082" w="45960">
                  <a:moveTo>
                    <a:pt x="26849" y="389"/>
                  </a:moveTo>
                  <a:cubicBezTo>
                    <a:pt x="29459" y="389"/>
                    <a:pt x="32035" y="995"/>
                    <a:pt x="34409" y="2123"/>
                  </a:cubicBezTo>
                  <a:cubicBezTo>
                    <a:pt x="38694" y="4190"/>
                    <a:pt x="41916" y="8020"/>
                    <a:pt x="43527" y="12853"/>
                  </a:cubicBezTo>
                  <a:cubicBezTo>
                    <a:pt x="45564" y="19114"/>
                    <a:pt x="44804" y="26439"/>
                    <a:pt x="41369" y="32974"/>
                  </a:cubicBezTo>
                  <a:cubicBezTo>
                    <a:pt x="36597" y="42150"/>
                    <a:pt x="27751" y="47706"/>
                    <a:pt x="19326" y="47706"/>
                  </a:cubicBezTo>
                  <a:cubicBezTo>
                    <a:pt x="16643" y="47706"/>
                    <a:pt x="14003" y="47143"/>
                    <a:pt x="11551" y="45953"/>
                  </a:cubicBezTo>
                  <a:cubicBezTo>
                    <a:pt x="7296" y="43856"/>
                    <a:pt x="4074" y="40057"/>
                    <a:pt x="2463" y="35224"/>
                  </a:cubicBezTo>
                  <a:cubicBezTo>
                    <a:pt x="426" y="28993"/>
                    <a:pt x="1186" y="21637"/>
                    <a:pt x="4621" y="15102"/>
                  </a:cubicBezTo>
                  <a:cubicBezTo>
                    <a:pt x="9363" y="5953"/>
                    <a:pt x="18238" y="390"/>
                    <a:pt x="26658" y="390"/>
                  </a:cubicBezTo>
                  <a:cubicBezTo>
                    <a:pt x="26722" y="390"/>
                    <a:pt x="26785" y="389"/>
                    <a:pt x="26849" y="389"/>
                  </a:cubicBezTo>
                  <a:close/>
                  <a:moveTo>
                    <a:pt x="26663" y="0"/>
                  </a:moveTo>
                  <a:cubicBezTo>
                    <a:pt x="18100" y="0"/>
                    <a:pt x="9117" y="5635"/>
                    <a:pt x="4256" y="14920"/>
                  </a:cubicBezTo>
                  <a:cubicBezTo>
                    <a:pt x="791" y="21546"/>
                    <a:pt x="1" y="28993"/>
                    <a:pt x="2098" y="35345"/>
                  </a:cubicBezTo>
                  <a:cubicBezTo>
                    <a:pt x="3739" y="40269"/>
                    <a:pt x="7022" y="44160"/>
                    <a:pt x="11399" y="46288"/>
                  </a:cubicBezTo>
                  <a:cubicBezTo>
                    <a:pt x="13861" y="47473"/>
                    <a:pt x="16566" y="48081"/>
                    <a:pt x="19332" y="48081"/>
                  </a:cubicBezTo>
                  <a:cubicBezTo>
                    <a:pt x="27874" y="48081"/>
                    <a:pt x="36871" y="42458"/>
                    <a:pt x="41704" y="33157"/>
                  </a:cubicBezTo>
                  <a:cubicBezTo>
                    <a:pt x="45169" y="26531"/>
                    <a:pt x="45959" y="19084"/>
                    <a:pt x="43862" y="12731"/>
                  </a:cubicBezTo>
                  <a:cubicBezTo>
                    <a:pt x="42251" y="7807"/>
                    <a:pt x="38938" y="3916"/>
                    <a:pt x="34591" y="1789"/>
                  </a:cubicBezTo>
                  <a:cubicBezTo>
                    <a:pt x="32090" y="575"/>
                    <a:pt x="29398" y="0"/>
                    <a:pt x="26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7"/>
            <p:cNvSpPr/>
            <p:nvPr/>
          </p:nvSpPr>
          <p:spPr>
            <a:xfrm>
              <a:off x="7805050" y="3701025"/>
              <a:ext cx="374650" cy="384900"/>
            </a:xfrm>
            <a:custGeom>
              <a:rect b="b" l="l" r="r" t="t"/>
              <a:pathLst>
                <a:path extrusionOk="0" h="15396" w="14986">
                  <a:moveTo>
                    <a:pt x="9148" y="0"/>
                  </a:moveTo>
                  <a:cubicBezTo>
                    <a:pt x="6642" y="0"/>
                    <a:pt x="3884" y="1778"/>
                    <a:pt x="2219" y="4719"/>
                  </a:cubicBezTo>
                  <a:cubicBezTo>
                    <a:pt x="1" y="8610"/>
                    <a:pt x="548" y="13139"/>
                    <a:pt x="3466" y="14780"/>
                  </a:cubicBezTo>
                  <a:cubicBezTo>
                    <a:pt x="4195" y="15198"/>
                    <a:pt x="5003" y="15396"/>
                    <a:pt x="5838" y="15396"/>
                  </a:cubicBezTo>
                  <a:cubicBezTo>
                    <a:pt x="8344" y="15396"/>
                    <a:pt x="11103" y="13617"/>
                    <a:pt x="12767" y="10677"/>
                  </a:cubicBezTo>
                  <a:cubicBezTo>
                    <a:pt x="14986" y="6786"/>
                    <a:pt x="14408" y="2257"/>
                    <a:pt x="11521" y="616"/>
                  </a:cubicBezTo>
                  <a:cubicBezTo>
                    <a:pt x="10791" y="198"/>
                    <a:pt x="9984" y="0"/>
                    <a:pt x="91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7"/>
            <p:cNvSpPr/>
            <p:nvPr/>
          </p:nvSpPr>
          <p:spPr>
            <a:xfrm>
              <a:off x="7637125" y="3514475"/>
              <a:ext cx="721925" cy="774950"/>
            </a:xfrm>
            <a:custGeom>
              <a:rect b="b" l="l" r="r" t="t"/>
              <a:pathLst>
                <a:path extrusionOk="0" h="30998" w="28877">
                  <a:moveTo>
                    <a:pt x="17777" y="3030"/>
                  </a:moveTo>
                  <a:cubicBezTo>
                    <a:pt x="18906" y="3030"/>
                    <a:pt x="20054" y="3304"/>
                    <a:pt x="21064" y="3853"/>
                  </a:cubicBezTo>
                  <a:cubicBezTo>
                    <a:pt x="22827" y="4765"/>
                    <a:pt x="24074" y="6406"/>
                    <a:pt x="24712" y="8564"/>
                  </a:cubicBezTo>
                  <a:cubicBezTo>
                    <a:pt x="25715" y="11938"/>
                    <a:pt x="25046" y="16193"/>
                    <a:pt x="22949" y="19932"/>
                  </a:cubicBezTo>
                  <a:cubicBezTo>
                    <a:pt x="20132" y="24932"/>
                    <a:pt x="15429" y="27993"/>
                    <a:pt x="11277" y="27993"/>
                  </a:cubicBezTo>
                  <a:cubicBezTo>
                    <a:pt x="10053" y="27993"/>
                    <a:pt x="8877" y="27727"/>
                    <a:pt x="7812" y="27166"/>
                  </a:cubicBezTo>
                  <a:cubicBezTo>
                    <a:pt x="6049" y="26224"/>
                    <a:pt x="4803" y="24613"/>
                    <a:pt x="4164" y="22424"/>
                  </a:cubicBezTo>
                  <a:cubicBezTo>
                    <a:pt x="3161" y="19050"/>
                    <a:pt x="3830" y="14825"/>
                    <a:pt x="5927" y="11087"/>
                  </a:cubicBezTo>
                  <a:cubicBezTo>
                    <a:pt x="8754" y="6102"/>
                    <a:pt x="13435" y="3032"/>
                    <a:pt x="17599" y="3032"/>
                  </a:cubicBezTo>
                  <a:cubicBezTo>
                    <a:pt x="17659" y="3030"/>
                    <a:pt x="17718" y="3030"/>
                    <a:pt x="17777" y="3030"/>
                  </a:cubicBezTo>
                  <a:close/>
                  <a:moveTo>
                    <a:pt x="17672" y="0"/>
                  </a:moveTo>
                  <a:cubicBezTo>
                    <a:pt x="12408" y="0"/>
                    <a:pt x="6648" y="3628"/>
                    <a:pt x="3283" y="9597"/>
                  </a:cubicBezTo>
                  <a:cubicBezTo>
                    <a:pt x="760" y="14096"/>
                    <a:pt x="0" y="19111"/>
                    <a:pt x="1246" y="23306"/>
                  </a:cubicBezTo>
                  <a:cubicBezTo>
                    <a:pt x="2097" y="26285"/>
                    <a:pt x="3891" y="28534"/>
                    <a:pt x="6383" y="29871"/>
                  </a:cubicBezTo>
                  <a:cubicBezTo>
                    <a:pt x="7819" y="30604"/>
                    <a:pt x="9397" y="30998"/>
                    <a:pt x="11006" y="30998"/>
                  </a:cubicBezTo>
                  <a:cubicBezTo>
                    <a:pt x="11066" y="30998"/>
                    <a:pt x="11126" y="30997"/>
                    <a:pt x="11186" y="30996"/>
                  </a:cubicBezTo>
                  <a:cubicBezTo>
                    <a:pt x="16475" y="30996"/>
                    <a:pt x="22219" y="27379"/>
                    <a:pt x="25593" y="21421"/>
                  </a:cubicBezTo>
                  <a:cubicBezTo>
                    <a:pt x="28116" y="16923"/>
                    <a:pt x="28876" y="11908"/>
                    <a:pt x="27630" y="7713"/>
                  </a:cubicBezTo>
                  <a:cubicBezTo>
                    <a:pt x="26748" y="4734"/>
                    <a:pt x="24985" y="2485"/>
                    <a:pt x="22463" y="1147"/>
                  </a:cubicBezTo>
                  <a:cubicBezTo>
                    <a:pt x="20979" y="369"/>
                    <a:pt x="19351" y="0"/>
                    <a:pt x="1767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7"/>
            <p:cNvSpPr/>
            <p:nvPr/>
          </p:nvSpPr>
          <p:spPr>
            <a:xfrm>
              <a:off x="7479050" y="3364400"/>
              <a:ext cx="1038050" cy="1074700"/>
            </a:xfrm>
            <a:custGeom>
              <a:rect b="b" l="l" r="r" t="t"/>
              <a:pathLst>
                <a:path extrusionOk="0" h="42988" w="41522">
                  <a:moveTo>
                    <a:pt x="24764" y="3015"/>
                  </a:moveTo>
                  <a:cubicBezTo>
                    <a:pt x="26895" y="3015"/>
                    <a:pt x="29019" y="3561"/>
                    <a:pt x="30913" y="4597"/>
                  </a:cubicBezTo>
                  <a:cubicBezTo>
                    <a:pt x="33922" y="6299"/>
                    <a:pt x="36020" y="9126"/>
                    <a:pt x="37023" y="12774"/>
                  </a:cubicBezTo>
                  <a:cubicBezTo>
                    <a:pt x="38360" y="17819"/>
                    <a:pt x="37357" y="23716"/>
                    <a:pt x="34226" y="28944"/>
                  </a:cubicBezTo>
                  <a:cubicBezTo>
                    <a:pt x="30090" y="35869"/>
                    <a:pt x="23209" y="39983"/>
                    <a:pt x="16905" y="39983"/>
                  </a:cubicBezTo>
                  <a:cubicBezTo>
                    <a:pt x="14687" y="39983"/>
                    <a:pt x="12540" y="39473"/>
                    <a:pt x="10609" y="38397"/>
                  </a:cubicBezTo>
                  <a:cubicBezTo>
                    <a:pt x="7600" y="36695"/>
                    <a:pt x="5472" y="33868"/>
                    <a:pt x="4499" y="30221"/>
                  </a:cubicBezTo>
                  <a:cubicBezTo>
                    <a:pt x="3162" y="25175"/>
                    <a:pt x="4165" y="19278"/>
                    <a:pt x="7296" y="14050"/>
                  </a:cubicBezTo>
                  <a:cubicBezTo>
                    <a:pt x="11399" y="7120"/>
                    <a:pt x="18269" y="3017"/>
                    <a:pt x="24591" y="3017"/>
                  </a:cubicBezTo>
                  <a:cubicBezTo>
                    <a:pt x="24649" y="3016"/>
                    <a:pt x="24706" y="3015"/>
                    <a:pt x="24764" y="3015"/>
                  </a:cubicBezTo>
                  <a:close/>
                  <a:moveTo>
                    <a:pt x="24639" y="0"/>
                  </a:moveTo>
                  <a:cubicBezTo>
                    <a:pt x="17272" y="0"/>
                    <a:pt x="9369" y="4628"/>
                    <a:pt x="4682" y="12470"/>
                  </a:cubicBezTo>
                  <a:cubicBezTo>
                    <a:pt x="1125" y="18397"/>
                    <a:pt x="1" y="25175"/>
                    <a:pt x="1581" y="31011"/>
                  </a:cubicBezTo>
                  <a:cubicBezTo>
                    <a:pt x="2736" y="35418"/>
                    <a:pt x="5442" y="38975"/>
                    <a:pt x="9120" y="41042"/>
                  </a:cubicBezTo>
                  <a:cubicBezTo>
                    <a:pt x="11439" y="42320"/>
                    <a:pt x="14049" y="42988"/>
                    <a:pt x="16694" y="42988"/>
                  </a:cubicBezTo>
                  <a:cubicBezTo>
                    <a:pt x="16753" y="42988"/>
                    <a:pt x="16812" y="42988"/>
                    <a:pt x="16870" y="42987"/>
                  </a:cubicBezTo>
                  <a:cubicBezTo>
                    <a:pt x="24226" y="42987"/>
                    <a:pt x="32159" y="38367"/>
                    <a:pt x="36840" y="30525"/>
                  </a:cubicBezTo>
                  <a:cubicBezTo>
                    <a:pt x="40366" y="24598"/>
                    <a:pt x="41521" y="17850"/>
                    <a:pt x="39941" y="11983"/>
                  </a:cubicBezTo>
                  <a:cubicBezTo>
                    <a:pt x="38755" y="7576"/>
                    <a:pt x="36081" y="4020"/>
                    <a:pt x="32372" y="1953"/>
                  </a:cubicBezTo>
                  <a:cubicBezTo>
                    <a:pt x="29992" y="628"/>
                    <a:pt x="27352" y="0"/>
                    <a:pt x="246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7"/>
            <p:cNvSpPr/>
            <p:nvPr/>
          </p:nvSpPr>
          <p:spPr>
            <a:xfrm>
              <a:off x="7189550" y="3268075"/>
              <a:ext cx="207475" cy="176325"/>
            </a:xfrm>
            <a:custGeom>
              <a:rect b="b" l="l" r="r" t="t"/>
              <a:pathLst>
                <a:path extrusionOk="0" h="7053" w="8299">
                  <a:moveTo>
                    <a:pt x="1003" y="0"/>
                  </a:moveTo>
                  <a:lnTo>
                    <a:pt x="0" y="1125"/>
                  </a:lnTo>
                  <a:lnTo>
                    <a:pt x="912" y="4073"/>
                  </a:lnTo>
                  <a:lnTo>
                    <a:pt x="7417" y="7052"/>
                  </a:lnTo>
                  <a:lnTo>
                    <a:pt x="8298" y="5867"/>
                  </a:lnTo>
                  <a:lnTo>
                    <a:pt x="4195" y="578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7"/>
            <p:cNvSpPr/>
            <p:nvPr/>
          </p:nvSpPr>
          <p:spPr>
            <a:xfrm>
              <a:off x="7138625" y="3229575"/>
              <a:ext cx="856425" cy="691150"/>
            </a:xfrm>
            <a:custGeom>
              <a:rect b="b" l="l" r="r" t="t"/>
              <a:pathLst>
                <a:path extrusionOk="0" h="27646" w="34257">
                  <a:moveTo>
                    <a:pt x="845" y="0"/>
                  </a:moveTo>
                  <a:cubicBezTo>
                    <a:pt x="608" y="0"/>
                    <a:pt x="370" y="102"/>
                    <a:pt x="213" y="294"/>
                  </a:cubicBezTo>
                  <a:cubicBezTo>
                    <a:pt x="1" y="598"/>
                    <a:pt x="31" y="1054"/>
                    <a:pt x="335" y="1297"/>
                  </a:cubicBezTo>
                  <a:lnTo>
                    <a:pt x="33010" y="27498"/>
                  </a:lnTo>
                  <a:cubicBezTo>
                    <a:pt x="33134" y="27597"/>
                    <a:pt x="33284" y="27646"/>
                    <a:pt x="33430" y="27646"/>
                  </a:cubicBezTo>
                  <a:cubicBezTo>
                    <a:pt x="33641" y="27646"/>
                    <a:pt x="33845" y="27544"/>
                    <a:pt x="33953" y="27346"/>
                  </a:cubicBezTo>
                  <a:cubicBezTo>
                    <a:pt x="34256" y="27103"/>
                    <a:pt x="34256" y="26647"/>
                    <a:pt x="33953" y="26404"/>
                  </a:cubicBezTo>
                  <a:lnTo>
                    <a:pt x="1338" y="172"/>
                  </a:lnTo>
                  <a:cubicBezTo>
                    <a:pt x="1196" y="56"/>
                    <a:pt x="1020" y="0"/>
                    <a:pt x="8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7"/>
            <p:cNvSpPr/>
            <p:nvPr/>
          </p:nvSpPr>
          <p:spPr>
            <a:xfrm>
              <a:off x="7940325" y="3849375"/>
              <a:ext cx="60050" cy="88025"/>
            </a:xfrm>
            <a:custGeom>
              <a:rect b="b" l="l" r="r" t="t"/>
              <a:pathLst>
                <a:path extrusionOk="0" h="3521" w="2402">
                  <a:moveTo>
                    <a:pt x="1976" y="1"/>
                  </a:moveTo>
                  <a:lnTo>
                    <a:pt x="1976" y="1"/>
                  </a:lnTo>
                  <a:cubicBezTo>
                    <a:pt x="1945" y="31"/>
                    <a:pt x="2067" y="274"/>
                    <a:pt x="2128" y="670"/>
                  </a:cubicBezTo>
                  <a:cubicBezTo>
                    <a:pt x="2219" y="1217"/>
                    <a:pt x="2128" y="1764"/>
                    <a:pt x="1854" y="2220"/>
                  </a:cubicBezTo>
                  <a:cubicBezTo>
                    <a:pt x="1581" y="2706"/>
                    <a:pt x="1155" y="3071"/>
                    <a:pt x="669" y="3284"/>
                  </a:cubicBezTo>
                  <a:cubicBezTo>
                    <a:pt x="274" y="3436"/>
                    <a:pt x="0" y="3466"/>
                    <a:pt x="0" y="3496"/>
                  </a:cubicBezTo>
                  <a:cubicBezTo>
                    <a:pt x="68" y="3513"/>
                    <a:pt x="136" y="3521"/>
                    <a:pt x="203" y="3521"/>
                  </a:cubicBezTo>
                  <a:cubicBezTo>
                    <a:pt x="377" y="3521"/>
                    <a:pt x="546" y="3471"/>
                    <a:pt x="699" y="3405"/>
                  </a:cubicBezTo>
                  <a:cubicBezTo>
                    <a:pt x="1277" y="3223"/>
                    <a:pt x="1733" y="2828"/>
                    <a:pt x="2037" y="2341"/>
                  </a:cubicBezTo>
                  <a:cubicBezTo>
                    <a:pt x="2310" y="1825"/>
                    <a:pt x="2401" y="1217"/>
                    <a:pt x="2280" y="639"/>
                  </a:cubicBezTo>
                  <a:cubicBezTo>
                    <a:pt x="2249" y="426"/>
                    <a:pt x="2128" y="183"/>
                    <a:pt x="1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57"/>
          <p:cNvSpPr/>
          <p:nvPr/>
        </p:nvSpPr>
        <p:spPr>
          <a:xfrm>
            <a:off x="90138" y="-3791"/>
            <a:ext cx="701700" cy="70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9" name="Google Shape;1129;p57"/>
          <p:cNvGrpSpPr/>
          <p:nvPr/>
        </p:nvGrpSpPr>
        <p:grpSpPr>
          <a:xfrm>
            <a:off x="318818" y="164854"/>
            <a:ext cx="295311" cy="295311"/>
            <a:chOff x="5660400" y="238125"/>
            <a:chExt cx="481825" cy="481825"/>
          </a:xfrm>
        </p:grpSpPr>
        <p:sp>
          <p:nvSpPr>
            <p:cNvPr id="1130" name="Google Shape;1130;p57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p57"/>
          <p:cNvGrpSpPr/>
          <p:nvPr/>
        </p:nvGrpSpPr>
        <p:grpSpPr>
          <a:xfrm>
            <a:off x="2617214" y="3407774"/>
            <a:ext cx="295216" cy="295278"/>
            <a:chOff x="5049725" y="2027900"/>
            <a:chExt cx="481750" cy="481850"/>
          </a:xfrm>
        </p:grpSpPr>
        <p:sp>
          <p:nvSpPr>
            <p:cNvPr id="1133" name="Google Shape;1133;p57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7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7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7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7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7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7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7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57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2" name="Google Shape;1142;p57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3" name="Google Shape;1143;p57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4" name="Google Shape;1144;p57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5" name="Google Shape;1145;p57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6" name="Google Shape;1146;p57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7" name="Google Shape;1147;p57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48" name="Google Shape;1148;p57"/>
          <p:cNvPicPr preferRelativeResize="0"/>
          <p:nvPr/>
        </p:nvPicPr>
        <p:blipFill rotWithShape="1">
          <a:blip r:embed="rId3">
            <a:alphaModFix/>
          </a:blip>
          <a:srcRect b="0" l="0" r="1332" t="0"/>
          <a:stretch/>
        </p:blipFill>
        <p:spPr>
          <a:xfrm>
            <a:off x="2065600" y="546900"/>
            <a:ext cx="6914400" cy="42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8"/>
          <p:cNvSpPr txBox="1"/>
          <p:nvPr>
            <p:ph type="title"/>
          </p:nvPr>
        </p:nvSpPr>
        <p:spPr>
          <a:xfrm>
            <a:off x="2925775" y="1955400"/>
            <a:ext cx="437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154" name="Google Shape;1154;p58"/>
          <p:cNvSpPr txBox="1"/>
          <p:nvPr>
            <p:ph idx="2" type="title"/>
          </p:nvPr>
        </p:nvSpPr>
        <p:spPr>
          <a:xfrm>
            <a:off x="1736274" y="1955400"/>
            <a:ext cx="148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55" name="Google Shape;1155;p58"/>
          <p:cNvGrpSpPr/>
          <p:nvPr/>
        </p:nvGrpSpPr>
        <p:grpSpPr>
          <a:xfrm flipH="1">
            <a:off x="5664528" y="3810849"/>
            <a:ext cx="1019449" cy="1379152"/>
            <a:chOff x="3231057" y="5846468"/>
            <a:chExt cx="1701919" cy="2302424"/>
          </a:xfrm>
        </p:grpSpPr>
        <p:sp>
          <p:nvSpPr>
            <p:cNvPr id="1156" name="Google Shape;1156;p58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8" name="Google Shape;1168;p5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169" name="Google Shape;1169;p58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9"/>
          <p:cNvSpPr txBox="1"/>
          <p:nvPr>
            <p:ph type="title"/>
          </p:nvPr>
        </p:nvSpPr>
        <p:spPr>
          <a:xfrm>
            <a:off x="3071925" y="41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Program 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0" name="Google Shape;1180;p59"/>
          <p:cNvSpPr/>
          <p:nvPr/>
        </p:nvSpPr>
        <p:spPr>
          <a:xfrm>
            <a:off x="3690835" y="2192253"/>
            <a:ext cx="1674726" cy="1640998"/>
          </a:xfrm>
          <a:custGeom>
            <a:rect b="b" l="l" r="r" t="t"/>
            <a:pathLst>
              <a:path extrusionOk="0" h="38145" w="38929">
                <a:moveTo>
                  <a:pt x="21219" y="1"/>
                </a:moveTo>
                <a:cubicBezTo>
                  <a:pt x="18048" y="1"/>
                  <a:pt x="14793" y="871"/>
                  <a:pt x="11776" y="2786"/>
                </a:cubicBezTo>
                <a:cubicBezTo>
                  <a:pt x="1" y="10258"/>
                  <a:pt x="1101" y="27770"/>
                  <a:pt x="13710" y="33708"/>
                </a:cubicBezTo>
                <a:lnTo>
                  <a:pt x="13710" y="38144"/>
                </a:lnTo>
                <a:lnTo>
                  <a:pt x="29221" y="38144"/>
                </a:lnTo>
                <a:cubicBezTo>
                  <a:pt x="29221" y="38144"/>
                  <a:pt x="29321" y="35643"/>
                  <a:pt x="29355" y="33408"/>
                </a:cubicBezTo>
                <a:cubicBezTo>
                  <a:pt x="35226" y="30372"/>
                  <a:pt x="38928" y="24334"/>
                  <a:pt x="38928" y="17696"/>
                </a:cubicBezTo>
                <a:cubicBezTo>
                  <a:pt x="38928" y="7326"/>
                  <a:pt x="30423" y="1"/>
                  <a:pt x="212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59"/>
          <p:cNvSpPr/>
          <p:nvPr/>
        </p:nvSpPr>
        <p:spPr>
          <a:xfrm>
            <a:off x="4178251" y="2956848"/>
            <a:ext cx="858679" cy="876403"/>
          </a:xfrm>
          <a:custGeom>
            <a:rect b="b" l="l" r="r" t="t"/>
            <a:pathLst>
              <a:path extrusionOk="0" h="20372" w="19960">
                <a:moveTo>
                  <a:pt x="13596" y="1118"/>
                </a:moveTo>
                <a:cubicBezTo>
                  <a:pt x="13638" y="1118"/>
                  <a:pt x="13679" y="1120"/>
                  <a:pt x="13722" y="1124"/>
                </a:cubicBezTo>
                <a:cubicBezTo>
                  <a:pt x="14022" y="1158"/>
                  <a:pt x="14289" y="1324"/>
                  <a:pt x="14456" y="1625"/>
                </a:cubicBezTo>
                <a:cubicBezTo>
                  <a:pt x="14589" y="1925"/>
                  <a:pt x="14622" y="2258"/>
                  <a:pt x="14556" y="2559"/>
                </a:cubicBezTo>
                <a:cubicBezTo>
                  <a:pt x="14356" y="3226"/>
                  <a:pt x="13955" y="3793"/>
                  <a:pt x="13388" y="4193"/>
                </a:cubicBezTo>
                <a:cubicBezTo>
                  <a:pt x="13157" y="4389"/>
                  <a:pt x="12912" y="4563"/>
                  <a:pt x="12655" y="4714"/>
                </a:cubicBezTo>
                <a:lnTo>
                  <a:pt x="12655" y="4714"/>
                </a:lnTo>
                <a:cubicBezTo>
                  <a:pt x="12563" y="4514"/>
                  <a:pt x="12484" y="4306"/>
                  <a:pt x="12421" y="4093"/>
                </a:cubicBezTo>
                <a:cubicBezTo>
                  <a:pt x="12221" y="3493"/>
                  <a:pt x="12187" y="2825"/>
                  <a:pt x="12321" y="2192"/>
                </a:cubicBezTo>
                <a:cubicBezTo>
                  <a:pt x="12421" y="1891"/>
                  <a:pt x="12588" y="1591"/>
                  <a:pt x="12821" y="1391"/>
                </a:cubicBezTo>
                <a:cubicBezTo>
                  <a:pt x="13054" y="1216"/>
                  <a:pt x="13312" y="1118"/>
                  <a:pt x="13596" y="1118"/>
                </a:cubicBezTo>
                <a:close/>
                <a:moveTo>
                  <a:pt x="7065" y="234"/>
                </a:moveTo>
                <a:cubicBezTo>
                  <a:pt x="7262" y="234"/>
                  <a:pt x="7463" y="286"/>
                  <a:pt x="7651" y="390"/>
                </a:cubicBezTo>
                <a:cubicBezTo>
                  <a:pt x="8184" y="724"/>
                  <a:pt x="8551" y="1358"/>
                  <a:pt x="8551" y="1992"/>
                </a:cubicBezTo>
                <a:cubicBezTo>
                  <a:pt x="8585" y="2659"/>
                  <a:pt x="8518" y="3326"/>
                  <a:pt x="8285" y="3926"/>
                </a:cubicBezTo>
                <a:cubicBezTo>
                  <a:pt x="8186" y="4232"/>
                  <a:pt x="8058" y="4525"/>
                  <a:pt x="7905" y="4802"/>
                </a:cubicBezTo>
                <a:lnTo>
                  <a:pt x="7905" y="4802"/>
                </a:lnTo>
                <a:cubicBezTo>
                  <a:pt x="7170" y="4367"/>
                  <a:pt x="6571" y="3721"/>
                  <a:pt x="6183" y="2926"/>
                </a:cubicBezTo>
                <a:cubicBezTo>
                  <a:pt x="5883" y="2325"/>
                  <a:pt x="5849" y="1591"/>
                  <a:pt x="6083" y="957"/>
                </a:cubicBezTo>
                <a:cubicBezTo>
                  <a:pt x="6183" y="657"/>
                  <a:pt x="6417" y="424"/>
                  <a:pt x="6717" y="290"/>
                </a:cubicBezTo>
                <a:cubicBezTo>
                  <a:pt x="6829" y="253"/>
                  <a:pt x="6947" y="234"/>
                  <a:pt x="7065" y="234"/>
                </a:cubicBezTo>
                <a:close/>
                <a:moveTo>
                  <a:pt x="1541" y="4601"/>
                </a:moveTo>
                <a:cubicBezTo>
                  <a:pt x="1760" y="4601"/>
                  <a:pt x="1991" y="4679"/>
                  <a:pt x="2214" y="4860"/>
                </a:cubicBezTo>
                <a:cubicBezTo>
                  <a:pt x="2647" y="5094"/>
                  <a:pt x="3014" y="5494"/>
                  <a:pt x="3214" y="5961"/>
                </a:cubicBezTo>
                <a:cubicBezTo>
                  <a:pt x="3435" y="6437"/>
                  <a:pt x="3639" y="6922"/>
                  <a:pt x="3834" y="7397"/>
                </a:cubicBezTo>
                <a:lnTo>
                  <a:pt x="3834" y="7397"/>
                </a:lnTo>
                <a:cubicBezTo>
                  <a:pt x="3706" y="7407"/>
                  <a:pt x="3577" y="7412"/>
                  <a:pt x="3448" y="7412"/>
                </a:cubicBezTo>
                <a:cubicBezTo>
                  <a:pt x="3092" y="7412"/>
                  <a:pt x="2735" y="7374"/>
                  <a:pt x="2380" y="7295"/>
                </a:cubicBezTo>
                <a:cubicBezTo>
                  <a:pt x="1813" y="7195"/>
                  <a:pt x="1280" y="6928"/>
                  <a:pt x="879" y="6528"/>
                </a:cubicBezTo>
                <a:cubicBezTo>
                  <a:pt x="1" y="5809"/>
                  <a:pt x="673" y="4601"/>
                  <a:pt x="1541" y="4601"/>
                </a:cubicBezTo>
                <a:close/>
                <a:moveTo>
                  <a:pt x="18331" y="4537"/>
                </a:moveTo>
                <a:cubicBezTo>
                  <a:pt x="18615" y="4537"/>
                  <a:pt x="18902" y="4613"/>
                  <a:pt x="19159" y="4760"/>
                </a:cubicBezTo>
                <a:cubicBezTo>
                  <a:pt x="19659" y="5027"/>
                  <a:pt x="19826" y="5627"/>
                  <a:pt x="19593" y="6128"/>
                </a:cubicBezTo>
                <a:cubicBezTo>
                  <a:pt x="19326" y="6628"/>
                  <a:pt x="18859" y="6995"/>
                  <a:pt x="18325" y="7195"/>
                </a:cubicBezTo>
                <a:cubicBezTo>
                  <a:pt x="17846" y="7346"/>
                  <a:pt x="17356" y="7423"/>
                  <a:pt x="16869" y="7423"/>
                </a:cubicBezTo>
                <a:cubicBezTo>
                  <a:pt x="16439" y="7423"/>
                  <a:pt x="16012" y="7363"/>
                  <a:pt x="15596" y="7240"/>
                </a:cubicBezTo>
                <a:lnTo>
                  <a:pt x="15596" y="7240"/>
                </a:lnTo>
                <a:cubicBezTo>
                  <a:pt x="15877" y="6724"/>
                  <a:pt x="16189" y="6220"/>
                  <a:pt x="16524" y="5728"/>
                </a:cubicBezTo>
                <a:cubicBezTo>
                  <a:pt x="16791" y="5294"/>
                  <a:pt x="17191" y="4927"/>
                  <a:pt x="17658" y="4693"/>
                </a:cubicBezTo>
                <a:cubicBezTo>
                  <a:pt x="17868" y="4588"/>
                  <a:pt x="18099" y="4537"/>
                  <a:pt x="18331" y="4537"/>
                </a:cubicBezTo>
                <a:close/>
                <a:moveTo>
                  <a:pt x="12498" y="18312"/>
                </a:moveTo>
                <a:cubicBezTo>
                  <a:pt x="12431" y="18773"/>
                  <a:pt x="12376" y="19158"/>
                  <a:pt x="12321" y="19471"/>
                </a:cubicBezTo>
                <a:cubicBezTo>
                  <a:pt x="12287" y="19738"/>
                  <a:pt x="12254" y="19971"/>
                  <a:pt x="12254" y="20105"/>
                </a:cubicBezTo>
                <a:cubicBezTo>
                  <a:pt x="12221" y="20271"/>
                  <a:pt x="12287" y="20305"/>
                  <a:pt x="12287" y="20305"/>
                </a:cubicBezTo>
                <a:lnTo>
                  <a:pt x="12287" y="20105"/>
                </a:lnTo>
                <a:cubicBezTo>
                  <a:pt x="12287" y="19938"/>
                  <a:pt x="12321" y="19738"/>
                  <a:pt x="12354" y="19437"/>
                </a:cubicBezTo>
                <a:cubicBezTo>
                  <a:pt x="12390" y="19147"/>
                  <a:pt x="12436" y="18769"/>
                  <a:pt x="12498" y="18312"/>
                </a:cubicBezTo>
                <a:close/>
                <a:moveTo>
                  <a:pt x="7080" y="1"/>
                </a:moveTo>
                <a:cubicBezTo>
                  <a:pt x="6943" y="1"/>
                  <a:pt x="6808" y="19"/>
                  <a:pt x="6683" y="57"/>
                </a:cubicBezTo>
                <a:cubicBezTo>
                  <a:pt x="6316" y="224"/>
                  <a:pt x="6016" y="490"/>
                  <a:pt x="5883" y="857"/>
                </a:cubicBezTo>
                <a:cubicBezTo>
                  <a:pt x="5649" y="1558"/>
                  <a:pt x="5683" y="2325"/>
                  <a:pt x="6016" y="2992"/>
                </a:cubicBezTo>
                <a:cubicBezTo>
                  <a:pt x="6423" y="3825"/>
                  <a:pt x="7052" y="4498"/>
                  <a:pt x="7821" y="4949"/>
                </a:cubicBezTo>
                <a:lnTo>
                  <a:pt x="7821" y="4949"/>
                </a:lnTo>
                <a:cubicBezTo>
                  <a:pt x="7359" y="5726"/>
                  <a:pt x="6696" y="6370"/>
                  <a:pt x="5916" y="6795"/>
                </a:cubicBezTo>
                <a:cubicBezTo>
                  <a:pt x="5312" y="7106"/>
                  <a:pt x="4667" y="7307"/>
                  <a:pt x="4010" y="7381"/>
                </a:cubicBezTo>
                <a:lnTo>
                  <a:pt x="4010" y="7381"/>
                </a:lnTo>
                <a:cubicBezTo>
                  <a:pt x="3815" y="6894"/>
                  <a:pt x="3607" y="6399"/>
                  <a:pt x="3381" y="5894"/>
                </a:cubicBezTo>
                <a:cubicBezTo>
                  <a:pt x="3148" y="5394"/>
                  <a:pt x="2781" y="4960"/>
                  <a:pt x="2280" y="4693"/>
                </a:cubicBezTo>
                <a:cubicBezTo>
                  <a:pt x="2059" y="4583"/>
                  <a:pt x="1838" y="4518"/>
                  <a:pt x="1598" y="4518"/>
                </a:cubicBezTo>
                <a:cubicBezTo>
                  <a:pt x="1548" y="4518"/>
                  <a:pt x="1498" y="4521"/>
                  <a:pt x="1446" y="4527"/>
                </a:cubicBezTo>
                <a:cubicBezTo>
                  <a:pt x="1146" y="4527"/>
                  <a:pt x="846" y="4693"/>
                  <a:pt x="646" y="4927"/>
                </a:cubicBezTo>
                <a:cubicBezTo>
                  <a:pt x="279" y="5427"/>
                  <a:pt x="312" y="6128"/>
                  <a:pt x="746" y="6628"/>
                </a:cubicBezTo>
                <a:cubicBezTo>
                  <a:pt x="1179" y="7062"/>
                  <a:pt x="1747" y="7362"/>
                  <a:pt x="2347" y="7462"/>
                </a:cubicBezTo>
                <a:cubicBezTo>
                  <a:pt x="2711" y="7541"/>
                  <a:pt x="3081" y="7579"/>
                  <a:pt x="3451" y="7579"/>
                </a:cubicBezTo>
                <a:cubicBezTo>
                  <a:pt x="3601" y="7579"/>
                  <a:pt x="3751" y="7573"/>
                  <a:pt x="3901" y="7560"/>
                </a:cubicBezTo>
                <a:lnTo>
                  <a:pt x="3901" y="7560"/>
                </a:lnTo>
                <a:cubicBezTo>
                  <a:pt x="4065" y="7962"/>
                  <a:pt x="4223" y="8355"/>
                  <a:pt x="4382" y="8730"/>
                </a:cubicBezTo>
                <a:cubicBezTo>
                  <a:pt x="5816" y="12299"/>
                  <a:pt x="6850" y="15201"/>
                  <a:pt x="7551" y="17236"/>
                </a:cubicBezTo>
                <a:cubicBezTo>
                  <a:pt x="7884" y="18237"/>
                  <a:pt x="8151" y="19037"/>
                  <a:pt x="8318" y="19571"/>
                </a:cubicBezTo>
                <a:lnTo>
                  <a:pt x="8518" y="20171"/>
                </a:lnTo>
                <a:cubicBezTo>
                  <a:pt x="8585" y="20338"/>
                  <a:pt x="8618" y="20371"/>
                  <a:pt x="8618" y="20371"/>
                </a:cubicBezTo>
                <a:cubicBezTo>
                  <a:pt x="8618" y="20371"/>
                  <a:pt x="8585" y="20338"/>
                  <a:pt x="8551" y="20171"/>
                </a:cubicBezTo>
                <a:cubicBezTo>
                  <a:pt x="8518" y="20038"/>
                  <a:pt x="8451" y="19838"/>
                  <a:pt x="8385" y="19571"/>
                </a:cubicBezTo>
                <a:cubicBezTo>
                  <a:pt x="8218" y="19037"/>
                  <a:pt x="7951" y="18237"/>
                  <a:pt x="7617" y="17202"/>
                </a:cubicBezTo>
                <a:cubicBezTo>
                  <a:pt x="6950" y="15168"/>
                  <a:pt x="5950" y="12232"/>
                  <a:pt x="4515" y="8696"/>
                </a:cubicBezTo>
                <a:cubicBezTo>
                  <a:pt x="4375" y="8318"/>
                  <a:pt x="4229" y="7933"/>
                  <a:pt x="4074" y="7543"/>
                </a:cubicBezTo>
                <a:lnTo>
                  <a:pt x="4074" y="7543"/>
                </a:lnTo>
                <a:cubicBezTo>
                  <a:pt x="4746" y="7466"/>
                  <a:pt x="5405" y="7267"/>
                  <a:pt x="6016" y="6962"/>
                </a:cubicBezTo>
                <a:cubicBezTo>
                  <a:pt x="6839" y="6515"/>
                  <a:pt x="7529" y="5853"/>
                  <a:pt x="8017" y="5057"/>
                </a:cubicBezTo>
                <a:lnTo>
                  <a:pt x="8017" y="5057"/>
                </a:lnTo>
                <a:cubicBezTo>
                  <a:pt x="8459" y="5288"/>
                  <a:pt x="8942" y="5448"/>
                  <a:pt x="9452" y="5527"/>
                </a:cubicBezTo>
                <a:cubicBezTo>
                  <a:pt x="9688" y="5560"/>
                  <a:pt x="9924" y="5575"/>
                  <a:pt x="10160" y="5575"/>
                </a:cubicBezTo>
                <a:cubicBezTo>
                  <a:pt x="11010" y="5575"/>
                  <a:pt x="11849" y="5370"/>
                  <a:pt x="12600" y="4986"/>
                </a:cubicBezTo>
                <a:lnTo>
                  <a:pt x="12600" y="4986"/>
                </a:lnTo>
                <a:cubicBezTo>
                  <a:pt x="13077" y="5886"/>
                  <a:pt x="13827" y="6631"/>
                  <a:pt x="14756" y="7095"/>
                </a:cubicBezTo>
                <a:cubicBezTo>
                  <a:pt x="14970" y="7199"/>
                  <a:pt x="15190" y="7288"/>
                  <a:pt x="15412" y="7360"/>
                </a:cubicBezTo>
                <a:lnTo>
                  <a:pt x="15412" y="7360"/>
                </a:lnTo>
                <a:cubicBezTo>
                  <a:pt x="15261" y="7657"/>
                  <a:pt x="15120" y="7958"/>
                  <a:pt x="14989" y="8263"/>
                </a:cubicBezTo>
                <a:cubicBezTo>
                  <a:pt x="14289" y="9830"/>
                  <a:pt x="13755" y="11465"/>
                  <a:pt x="13388" y="13166"/>
                </a:cubicBezTo>
                <a:cubicBezTo>
                  <a:pt x="13055" y="14634"/>
                  <a:pt x="12821" y="15935"/>
                  <a:pt x="12688" y="17002"/>
                </a:cubicBezTo>
                <a:cubicBezTo>
                  <a:pt x="12612" y="17490"/>
                  <a:pt x="12549" y="17928"/>
                  <a:pt x="12498" y="18312"/>
                </a:cubicBezTo>
                <a:lnTo>
                  <a:pt x="12498" y="18312"/>
                </a:lnTo>
                <a:cubicBezTo>
                  <a:pt x="12552" y="17938"/>
                  <a:pt x="12613" y="17514"/>
                  <a:pt x="12688" y="17036"/>
                </a:cubicBezTo>
                <a:cubicBezTo>
                  <a:pt x="12854" y="15968"/>
                  <a:pt x="13088" y="14701"/>
                  <a:pt x="13422" y="13200"/>
                </a:cubicBezTo>
                <a:cubicBezTo>
                  <a:pt x="13822" y="11532"/>
                  <a:pt x="14356" y="9897"/>
                  <a:pt x="15056" y="8329"/>
                </a:cubicBezTo>
                <a:cubicBezTo>
                  <a:pt x="15197" y="8013"/>
                  <a:pt x="15350" y="7701"/>
                  <a:pt x="15514" y="7392"/>
                </a:cubicBezTo>
                <a:lnTo>
                  <a:pt x="15514" y="7392"/>
                </a:lnTo>
                <a:cubicBezTo>
                  <a:pt x="15979" y="7533"/>
                  <a:pt x="16457" y="7604"/>
                  <a:pt x="16938" y="7604"/>
                </a:cubicBezTo>
                <a:cubicBezTo>
                  <a:pt x="17447" y="7604"/>
                  <a:pt x="17958" y="7524"/>
                  <a:pt x="18458" y="7362"/>
                </a:cubicBezTo>
                <a:cubicBezTo>
                  <a:pt x="19026" y="7129"/>
                  <a:pt x="19526" y="6728"/>
                  <a:pt x="19793" y="6195"/>
                </a:cubicBezTo>
                <a:cubicBezTo>
                  <a:pt x="19960" y="5894"/>
                  <a:pt x="19960" y="5561"/>
                  <a:pt x="19893" y="5261"/>
                </a:cubicBezTo>
                <a:cubicBezTo>
                  <a:pt x="19793" y="4960"/>
                  <a:pt x="19593" y="4727"/>
                  <a:pt x="19326" y="4560"/>
                </a:cubicBezTo>
                <a:cubicBezTo>
                  <a:pt x="19042" y="4418"/>
                  <a:pt x="18740" y="4342"/>
                  <a:pt x="18439" y="4342"/>
                </a:cubicBezTo>
                <a:cubicBezTo>
                  <a:pt x="18173" y="4342"/>
                  <a:pt x="17908" y="4402"/>
                  <a:pt x="17658" y="4527"/>
                </a:cubicBezTo>
                <a:cubicBezTo>
                  <a:pt x="17158" y="4760"/>
                  <a:pt x="16757" y="5127"/>
                  <a:pt x="16457" y="5594"/>
                </a:cubicBezTo>
                <a:cubicBezTo>
                  <a:pt x="16107" y="6109"/>
                  <a:pt x="15782" y="6649"/>
                  <a:pt x="15491" y="7207"/>
                </a:cubicBezTo>
                <a:lnTo>
                  <a:pt x="15491" y="7207"/>
                </a:lnTo>
                <a:cubicBezTo>
                  <a:pt x="15264" y="7133"/>
                  <a:pt x="15041" y="7041"/>
                  <a:pt x="14823" y="6928"/>
                </a:cubicBezTo>
                <a:cubicBezTo>
                  <a:pt x="13923" y="6491"/>
                  <a:pt x="13201" y="5777"/>
                  <a:pt x="12749" y="4907"/>
                </a:cubicBezTo>
                <a:lnTo>
                  <a:pt x="12749" y="4907"/>
                </a:lnTo>
                <a:cubicBezTo>
                  <a:pt x="13033" y="4750"/>
                  <a:pt x="13303" y="4567"/>
                  <a:pt x="13555" y="4360"/>
                </a:cubicBezTo>
                <a:cubicBezTo>
                  <a:pt x="14155" y="3893"/>
                  <a:pt x="14589" y="3292"/>
                  <a:pt x="14823" y="2592"/>
                </a:cubicBezTo>
                <a:cubicBezTo>
                  <a:pt x="14889" y="2225"/>
                  <a:pt x="14823" y="1825"/>
                  <a:pt x="14656" y="1491"/>
                </a:cubicBezTo>
                <a:cubicBezTo>
                  <a:pt x="14489" y="1158"/>
                  <a:pt x="14155" y="924"/>
                  <a:pt x="13755" y="891"/>
                </a:cubicBezTo>
                <a:cubicBezTo>
                  <a:pt x="13731" y="890"/>
                  <a:pt x="13707" y="889"/>
                  <a:pt x="13683" y="889"/>
                </a:cubicBezTo>
                <a:cubicBezTo>
                  <a:pt x="12946" y="889"/>
                  <a:pt x="12316" y="1381"/>
                  <a:pt x="12154" y="2092"/>
                </a:cubicBezTo>
                <a:cubicBezTo>
                  <a:pt x="11987" y="2792"/>
                  <a:pt x="12021" y="3493"/>
                  <a:pt x="12254" y="4160"/>
                </a:cubicBezTo>
                <a:cubicBezTo>
                  <a:pt x="12323" y="4379"/>
                  <a:pt x="12407" y="4592"/>
                  <a:pt x="12505" y="4798"/>
                </a:cubicBezTo>
                <a:lnTo>
                  <a:pt x="12505" y="4798"/>
                </a:lnTo>
                <a:cubicBezTo>
                  <a:pt x="11772" y="5196"/>
                  <a:pt x="10955" y="5409"/>
                  <a:pt x="10128" y="5409"/>
                </a:cubicBezTo>
                <a:cubicBezTo>
                  <a:pt x="9903" y="5409"/>
                  <a:pt x="9677" y="5393"/>
                  <a:pt x="9452" y="5361"/>
                </a:cubicBezTo>
                <a:cubicBezTo>
                  <a:pt x="8972" y="5282"/>
                  <a:pt x="8518" y="5130"/>
                  <a:pt x="8103" y="4912"/>
                </a:cubicBezTo>
                <a:lnTo>
                  <a:pt x="8103" y="4912"/>
                </a:lnTo>
                <a:cubicBezTo>
                  <a:pt x="8269" y="4621"/>
                  <a:pt x="8408" y="4313"/>
                  <a:pt x="8518" y="3993"/>
                </a:cubicBezTo>
                <a:cubicBezTo>
                  <a:pt x="8718" y="3326"/>
                  <a:pt x="8818" y="2659"/>
                  <a:pt x="8785" y="1958"/>
                </a:cubicBezTo>
                <a:cubicBezTo>
                  <a:pt x="8752" y="1625"/>
                  <a:pt x="8651" y="1258"/>
                  <a:pt x="8518" y="957"/>
                </a:cubicBezTo>
                <a:cubicBezTo>
                  <a:pt x="8351" y="624"/>
                  <a:pt x="8084" y="357"/>
                  <a:pt x="7751" y="157"/>
                </a:cubicBezTo>
                <a:cubicBezTo>
                  <a:pt x="7542" y="53"/>
                  <a:pt x="7308" y="1"/>
                  <a:pt x="708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59"/>
          <p:cNvSpPr/>
          <p:nvPr/>
        </p:nvSpPr>
        <p:spPr>
          <a:xfrm>
            <a:off x="4280639" y="3870507"/>
            <a:ext cx="658722" cy="86169"/>
          </a:xfrm>
          <a:custGeom>
            <a:rect b="b" l="l" r="r" t="t"/>
            <a:pathLst>
              <a:path extrusionOk="0" h="2003" w="15312">
                <a:moveTo>
                  <a:pt x="834" y="1"/>
                </a:moveTo>
                <a:cubicBezTo>
                  <a:pt x="367" y="1"/>
                  <a:pt x="0" y="368"/>
                  <a:pt x="0" y="835"/>
                </a:cubicBezTo>
                <a:lnTo>
                  <a:pt x="0" y="1202"/>
                </a:lnTo>
                <a:cubicBezTo>
                  <a:pt x="0" y="1635"/>
                  <a:pt x="367" y="2002"/>
                  <a:pt x="834" y="2002"/>
                </a:cubicBezTo>
                <a:lnTo>
                  <a:pt x="14477" y="2002"/>
                </a:lnTo>
                <a:cubicBezTo>
                  <a:pt x="14944" y="2002"/>
                  <a:pt x="15311" y="1635"/>
                  <a:pt x="15311" y="1202"/>
                </a:cubicBezTo>
                <a:lnTo>
                  <a:pt x="15311" y="835"/>
                </a:lnTo>
                <a:cubicBezTo>
                  <a:pt x="15311" y="368"/>
                  <a:pt x="14944" y="1"/>
                  <a:pt x="1447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59"/>
          <p:cNvSpPr/>
          <p:nvPr/>
        </p:nvSpPr>
        <p:spPr>
          <a:xfrm>
            <a:off x="4264334" y="3993845"/>
            <a:ext cx="686513" cy="274209"/>
          </a:xfrm>
          <a:custGeom>
            <a:rect b="b" l="l" r="r" t="t"/>
            <a:pathLst>
              <a:path extrusionOk="0" h="6374" w="15958">
                <a:moveTo>
                  <a:pt x="1317" y="1"/>
                </a:moveTo>
                <a:cubicBezTo>
                  <a:pt x="10" y="1"/>
                  <a:pt x="0" y="2007"/>
                  <a:pt x="1287" y="2007"/>
                </a:cubicBezTo>
                <a:cubicBezTo>
                  <a:pt x="1318" y="2007"/>
                  <a:pt x="1348" y="2006"/>
                  <a:pt x="1380" y="2004"/>
                </a:cubicBezTo>
                <a:lnTo>
                  <a:pt x="2881" y="2004"/>
                </a:lnTo>
                <a:lnTo>
                  <a:pt x="4816" y="5706"/>
                </a:lnTo>
                <a:cubicBezTo>
                  <a:pt x="5016" y="6107"/>
                  <a:pt x="5450" y="6374"/>
                  <a:pt x="5950" y="6374"/>
                </a:cubicBezTo>
                <a:lnTo>
                  <a:pt x="10687" y="6374"/>
                </a:lnTo>
                <a:cubicBezTo>
                  <a:pt x="11187" y="6374"/>
                  <a:pt x="11621" y="6107"/>
                  <a:pt x="11821" y="5673"/>
                </a:cubicBezTo>
                <a:lnTo>
                  <a:pt x="13722" y="2037"/>
                </a:lnTo>
                <a:lnTo>
                  <a:pt x="14690" y="2037"/>
                </a:lnTo>
                <a:cubicBezTo>
                  <a:pt x="15957" y="1937"/>
                  <a:pt x="15957" y="102"/>
                  <a:pt x="14690" y="36"/>
                </a:cubicBezTo>
                <a:lnTo>
                  <a:pt x="14690" y="2"/>
                </a:lnTo>
                <a:lnTo>
                  <a:pt x="1380" y="2"/>
                </a:lnTo>
                <a:cubicBezTo>
                  <a:pt x="1359" y="1"/>
                  <a:pt x="1338" y="1"/>
                  <a:pt x="13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59"/>
          <p:cNvSpPr/>
          <p:nvPr/>
        </p:nvSpPr>
        <p:spPr>
          <a:xfrm>
            <a:off x="3927617" y="2332499"/>
            <a:ext cx="508023" cy="865175"/>
          </a:xfrm>
          <a:custGeom>
            <a:rect b="b" l="l" r="r" t="t"/>
            <a:pathLst>
              <a:path extrusionOk="0" h="20111" w="11809">
                <a:moveTo>
                  <a:pt x="11131" y="1"/>
                </a:moveTo>
                <a:cubicBezTo>
                  <a:pt x="10999" y="1"/>
                  <a:pt x="10847" y="9"/>
                  <a:pt x="10675" y="26"/>
                </a:cubicBezTo>
                <a:cubicBezTo>
                  <a:pt x="9707" y="160"/>
                  <a:pt x="8807" y="426"/>
                  <a:pt x="7939" y="827"/>
                </a:cubicBezTo>
                <a:cubicBezTo>
                  <a:pt x="6639" y="1427"/>
                  <a:pt x="5438" y="2194"/>
                  <a:pt x="4404" y="3195"/>
                </a:cubicBezTo>
                <a:cubicBezTo>
                  <a:pt x="1768" y="5597"/>
                  <a:pt x="201" y="8966"/>
                  <a:pt x="67" y="12535"/>
                </a:cubicBezTo>
                <a:cubicBezTo>
                  <a:pt x="0" y="13969"/>
                  <a:pt x="134" y="15404"/>
                  <a:pt x="534" y="16771"/>
                </a:cubicBezTo>
                <a:cubicBezTo>
                  <a:pt x="801" y="17672"/>
                  <a:pt x="1168" y="18539"/>
                  <a:pt x="1702" y="19340"/>
                </a:cubicBezTo>
                <a:cubicBezTo>
                  <a:pt x="2046" y="19872"/>
                  <a:pt x="2331" y="20110"/>
                  <a:pt x="2476" y="20110"/>
                </a:cubicBezTo>
                <a:cubicBezTo>
                  <a:pt x="2485" y="20110"/>
                  <a:pt x="2494" y="20109"/>
                  <a:pt x="2502" y="20107"/>
                </a:cubicBezTo>
                <a:cubicBezTo>
                  <a:pt x="2802" y="19940"/>
                  <a:pt x="2302" y="18606"/>
                  <a:pt x="2035" y="16471"/>
                </a:cubicBezTo>
                <a:cubicBezTo>
                  <a:pt x="1268" y="10800"/>
                  <a:pt x="3870" y="5230"/>
                  <a:pt x="8673" y="2194"/>
                </a:cubicBezTo>
                <a:cubicBezTo>
                  <a:pt x="10508" y="993"/>
                  <a:pt x="11809" y="526"/>
                  <a:pt x="11742" y="193"/>
                </a:cubicBezTo>
                <a:cubicBezTo>
                  <a:pt x="11717" y="69"/>
                  <a:pt x="11509" y="1"/>
                  <a:pt x="111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9"/>
          <p:cNvSpPr/>
          <p:nvPr/>
        </p:nvSpPr>
        <p:spPr>
          <a:xfrm>
            <a:off x="4517421" y="2280272"/>
            <a:ext cx="196644" cy="92106"/>
          </a:xfrm>
          <a:custGeom>
            <a:rect b="b" l="l" r="r" t="t"/>
            <a:pathLst>
              <a:path extrusionOk="0" h="2141" w="4571">
                <a:moveTo>
                  <a:pt x="2472" y="1"/>
                </a:moveTo>
                <a:cubicBezTo>
                  <a:pt x="2415" y="1"/>
                  <a:pt x="2359" y="3"/>
                  <a:pt x="2302" y="6"/>
                </a:cubicBezTo>
                <a:cubicBezTo>
                  <a:pt x="2251" y="3"/>
                  <a:pt x="2200" y="2"/>
                  <a:pt x="2149" y="2"/>
                </a:cubicBezTo>
                <a:cubicBezTo>
                  <a:pt x="1605" y="2"/>
                  <a:pt x="1092" y="162"/>
                  <a:pt x="634" y="406"/>
                </a:cubicBezTo>
                <a:cubicBezTo>
                  <a:pt x="200" y="640"/>
                  <a:pt x="0" y="940"/>
                  <a:pt x="67" y="1240"/>
                </a:cubicBezTo>
                <a:cubicBezTo>
                  <a:pt x="167" y="1841"/>
                  <a:pt x="1168" y="2141"/>
                  <a:pt x="2269" y="2141"/>
                </a:cubicBezTo>
                <a:cubicBezTo>
                  <a:pt x="3403" y="2141"/>
                  <a:pt x="4403" y="1841"/>
                  <a:pt x="4503" y="1273"/>
                </a:cubicBezTo>
                <a:cubicBezTo>
                  <a:pt x="4570" y="1007"/>
                  <a:pt x="4370" y="640"/>
                  <a:pt x="3970" y="406"/>
                </a:cubicBezTo>
                <a:cubicBezTo>
                  <a:pt x="3489" y="136"/>
                  <a:pt x="2982" y="1"/>
                  <a:pt x="24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59"/>
          <p:cNvSpPr/>
          <p:nvPr/>
        </p:nvSpPr>
        <p:spPr>
          <a:xfrm>
            <a:off x="4491566" y="4056320"/>
            <a:ext cx="271284" cy="40869"/>
          </a:xfrm>
          <a:custGeom>
            <a:rect b="b" l="l" r="r" t="t"/>
            <a:pathLst>
              <a:path extrusionOk="0" h="950" w="6306">
                <a:moveTo>
                  <a:pt x="3271" y="1"/>
                </a:moveTo>
                <a:cubicBezTo>
                  <a:pt x="2436" y="1"/>
                  <a:pt x="1606" y="159"/>
                  <a:pt x="835" y="482"/>
                </a:cubicBezTo>
                <a:cubicBezTo>
                  <a:pt x="501" y="583"/>
                  <a:pt x="234" y="749"/>
                  <a:pt x="1" y="949"/>
                </a:cubicBezTo>
                <a:cubicBezTo>
                  <a:pt x="301" y="883"/>
                  <a:pt x="601" y="749"/>
                  <a:pt x="868" y="616"/>
                </a:cubicBezTo>
                <a:cubicBezTo>
                  <a:pt x="1602" y="382"/>
                  <a:pt x="2369" y="249"/>
                  <a:pt x="3136" y="216"/>
                </a:cubicBezTo>
                <a:cubicBezTo>
                  <a:pt x="3230" y="211"/>
                  <a:pt x="3323" y="209"/>
                  <a:pt x="3418" y="209"/>
                </a:cubicBezTo>
                <a:cubicBezTo>
                  <a:pt x="4065" y="209"/>
                  <a:pt x="4731" y="308"/>
                  <a:pt x="5371" y="482"/>
                </a:cubicBezTo>
                <a:cubicBezTo>
                  <a:pt x="5889" y="635"/>
                  <a:pt x="6240" y="787"/>
                  <a:pt x="6297" y="787"/>
                </a:cubicBezTo>
                <a:cubicBezTo>
                  <a:pt x="6303" y="787"/>
                  <a:pt x="6305" y="786"/>
                  <a:pt x="6305" y="783"/>
                </a:cubicBezTo>
                <a:cubicBezTo>
                  <a:pt x="6038" y="583"/>
                  <a:pt x="5738" y="449"/>
                  <a:pt x="5405" y="349"/>
                </a:cubicBezTo>
                <a:cubicBezTo>
                  <a:pt x="4711" y="118"/>
                  <a:pt x="3989" y="1"/>
                  <a:pt x="327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59"/>
          <p:cNvSpPr/>
          <p:nvPr/>
        </p:nvSpPr>
        <p:spPr>
          <a:xfrm>
            <a:off x="4392577" y="4077175"/>
            <a:ext cx="462121" cy="10067"/>
          </a:xfrm>
          <a:custGeom>
            <a:rect b="b" l="l" r="r" t="t"/>
            <a:pathLst>
              <a:path extrusionOk="0" h="234" w="10742">
                <a:moveTo>
                  <a:pt x="5371" y="0"/>
                </a:moveTo>
                <a:cubicBezTo>
                  <a:pt x="2402" y="0"/>
                  <a:pt x="0" y="67"/>
                  <a:pt x="0" y="134"/>
                </a:cubicBezTo>
                <a:cubicBezTo>
                  <a:pt x="0" y="167"/>
                  <a:pt x="2402" y="234"/>
                  <a:pt x="5371" y="234"/>
                </a:cubicBezTo>
                <a:cubicBezTo>
                  <a:pt x="8339" y="234"/>
                  <a:pt x="10741" y="167"/>
                  <a:pt x="10741" y="134"/>
                </a:cubicBezTo>
                <a:cubicBezTo>
                  <a:pt x="10741" y="67"/>
                  <a:pt x="8339" y="0"/>
                  <a:pt x="5371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59"/>
          <p:cNvSpPr/>
          <p:nvPr/>
        </p:nvSpPr>
        <p:spPr>
          <a:xfrm>
            <a:off x="4432758" y="3986069"/>
            <a:ext cx="386061" cy="12734"/>
          </a:xfrm>
          <a:custGeom>
            <a:rect b="b" l="l" r="r" t="t"/>
            <a:pathLst>
              <a:path extrusionOk="0" h="296" w="8974">
                <a:moveTo>
                  <a:pt x="8053" y="0"/>
                </a:moveTo>
                <a:cubicBezTo>
                  <a:pt x="7926" y="0"/>
                  <a:pt x="7799" y="4"/>
                  <a:pt x="7672" y="14"/>
                </a:cubicBezTo>
                <a:lnTo>
                  <a:pt x="4503" y="81"/>
                </a:lnTo>
                <a:lnTo>
                  <a:pt x="1334" y="114"/>
                </a:lnTo>
                <a:cubicBezTo>
                  <a:pt x="901" y="114"/>
                  <a:pt x="434" y="114"/>
                  <a:pt x="0" y="181"/>
                </a:cubicBezTo>
                <a:cubicBezTo>
                  <a:pt x="434" y="247"/>
                  <a:pt x="901" y="281"/>
                  <a:pt x="1334" y="281"/>
                </a:cubicBezTo>
                <a:cubicBezTo>
                  <a:pt x="1868" y="281"/>
                  <a:pt x="2550" y="296"/>
                  <a:pt x="3311" y="296"/>
                </a:cubicBezTo>
                <a:cubicBezTo>
                  <a:pt x="3692" y="296"/>
                  <a:pt x="4092" y="292"/>
                  <a:pt x="4503" y="281"/>
                </a:cubicBezTo>
                <a:cubicBezTo>
                  <a:pt x="5738" y="281"/>
                  <a:pt x="6872" y="214"/>
                  <a:pt x="7672" y="181"/>
                </a:cubicBezTo>
                <a:cubicBezTo>
                  <a:pt x="8106" y="181"/>
                  <a:pt x="8540" y="114"/>
                  <a:pt x="8973" y="47"/>
                </a:cubicBezTo>
                <a:cubicBezTo>
                  <a:pt x="8667" y="24"/>
                  <a:pt x="8360" y="0"/>
                  <a:pt x="805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59"/>
          <p:cNvSpPr/>
          <p:nvPr/>
        </p:nvSpPr>
        <p:spPr>
          <a:xfrm rot="-569785">
            <a:off x="2987748" y="2506741"/>
            <a:ext cx="3256713" cy="1081962"/>
          </a:xfrm>
          <a:custGeom>
            <a:rect b="b" l="l" r="r" t="t"/>
            <a:pathLst>
              <a:path extrusionOk="0" h="27484" w="82727">
                <a:moveTo>
                  <a:pt x="73973" y="1"/>
                </a:moveTo>
                <a:cubicBezTo>
                  <a:pt x="73557" y="1"/>
                  <a:pt x="73139" y="9"/>
                  <a:pt x="72719" y="27"/>
                </a:cubicBezTo>
                <a:cubicBezTo>
                  <a:pt x="71285" y="27"/>
                  <a:pt x="69884" y="127"/>
                  <a:pt x="68616" y="227"/>
                </a:cubicBezTo>
                <a:cubicBezTo>
                  <a:pt x="66047" y="427"/>
                  <a:pt x="63813" y="694"/>
                  <a:pt x="62011" y="927"/>
                </a:cubicBezTo>
                <a:cubicBezTo>
                  <a:pt x="60210" y="1161"/>
                  <a:pt x="58842" y="1361"/>
                  <a:pt x="57875" y="1528"/>
                </a:cubicBezTo>
                <a:lnTo>
                  <a:pt x="56808" y="1695"/>
                </a:lnTo>
                <a:lnTo>
                  <a:pt x="56441" y="1761"/>
                </a:lnTo>
                <a:lnTo>
                  <a:pt x="56441" y="1761"/>
                </a:lnTo>
                <a:lnTo>
                  <a:pt x="56808" y="1728"/>
                </a:lnTo>
                <a:lnTo>
                  <a:pt x="57875" y="1561"/>
                </a:lnTo>
                <a:cubicBezTo>
                  <a:pt x="58842" y="1428"/>
                  <a:pt x="60243" y="1261"/>
                  <a:pt x="62045" y="994"/>
                </a:cubicBezTo>
                <a:cubicBezTo>
                  <a:pt x="63846" y="761"/>
                  <a:pt x="66047" y="527"/>
                  <a:pt x="68616" y="360"/>
                </a:cubicBezTo>
                <a:cubicBezTo>
                  <a:pt x="69884" y="260"/>
                  <a:pt x="71285" y="194"/>
                  <a:pt x="72752" y="160"/>
                </a:cubicBezTo>
                <a:cubicBezTo>
                  <a:pt x="73114" y="152"/>
                  <a:pt x="73477" y="148"/>
                  <a:pt x="73839" y="148"/>
                </a:cubicBezTo>
                <a:cubicBezTo>
                  <a:pt x="75011" y="148"/>
                  <a:pt x="76183" y="192"/>
                  <a:pt x="77356" y="294"/>
                </a:cubicBezTo>
                <a:cubicBezTo>
                  <a:pt x="78189" y="394"/>
                  <a:pt x="78990" y="527"/>
                  <a:pt x="79791" y="727"/>
                </a:cubicBezTo>
                <a:cubicBezTo>
                  <a:pt x="80625" y="861"/>
                  <a:pt x="81425" y="1261"/>
                  <a:pt x="82059" y="1828"/>
                </a:cubicBezTo>
                <a:cubicBezTo>
                  <a:pt x="82359" y="2128"/>
                  <a:pt x="82559" y="2529"/>
                  <a:pt x="82559" y="2962"/>
                </a:cubicBezTo>
                <a:cubicBezTo>
                  <a:pt x="82526" y="3396"/>
                  <a:pt x="82426" y="3829"/>
                  <a:pt x="82192" y="4230"/>
                </a:cubicBezTo>
                <a:cubicBezTo>
                  <a:pt x="81725" y="5030"/>
                  <a:pt x="81125" y="5731"/>
                  <a:pt x="80391" y="6331"/>
                </a:cubicBezTo>
                <a:cubicBezTo>
                  <a:pt x="78890" y="7599"/>
                  <a:pt x="77289" y="8700"/>
                  <a:pt x="75554" y="9667"/>
                </a:cubicBezTo>
                <a:cubicBezTo>
                  <a:pt x="73786" y="10668"/>
                  <a:pt x="71918" y="11635"/>
                  <a:pt x="69984" y="12536"/>
                </a:cubicBezTo>
                <a:cubicBezTo>
                  <a:pt x="62178" y="16105"/>
                  <a:pt x="53238" y="19207"/>
                  <a:pt x="43665" y="21742"/>
                </a:cubicBezTo>
                <a:cubicBezTo>
                  <a:pt x="34091" y="24311"/>
                  <a:pt x="24818" y="26145"/>
                  <a:pt x="16279" y="26946"/>
                </a:cubicBezTo>
                <a:cubicBezTo>
                  <a:pt x="14144" y="27146"/>
                  <a:pt x="12042" y="27280"/>
                  <a:pt x="10007" y="27280"/>
                </a:cubicBezTo>
                <a:cubicBezTo>
                  <a:pt x="9842" y="27282"/>
                  <a:pt x="9677" y="27284"/>
                  <a:pt x="9512" y="27284"/>
                </a:cubicBezTo>
                <a:cubicBezTo>
                  <a:pt x="7709" y="27284"/>
                  <a:pt x="5909" y="27118"/>
                  <a:pt x="4137" y="26813"/>
                </a:cubicBezTo>
                <a:cubicBezTo>
                  <a:pt x="3203" y="26679"/>
                  <a:pt x="2335" y="26379"/>
                  <a:pt x="1501" y="25979"/>
                </a:cubicBezTo>
                <a:cubicBezTo>
                  <a:pt x="1101" y="25745"/>
                  <a:pt x="768" y="25478"/>
                  <a:pt x="467" y="25145"/>
                </a:cubicBezTo>
                <a:cubicBezTo>
                  <a:pt x="200" y="24778"/>
                  <a:pt x="100" y="24344"/>
                  <a:pt x="167" y="23944"/>
                </a:cubicBezTo>
                <a:cubicBezTo>
                  <a:pt x="267" y="23510"/>
                  <a:pt x="434" y="23110"/>
                  <a:pt x="701" y="22776"/>
                </a:cubicBezTo>
                <a:cubicBezTo>
                  <a:pt x="934" y="22443"/>
                  <a:pt x="1235" y="22109"/>
                  <a:pt x="1535" y="21809"/>
                </a:cubicBezTo>
                <a:cubicBezTo>
                  <a:pt x="2102" y="21209"/>
                  <a:pt x="2736" y="20675"/>
                  <a:pt x="3403" y="20174"/>
                </a:cubicBezTo>
                <a:cubicBezTo>
                  <a:pt x="5738" y="18407"/>
                  <a:pt x="8206" y="16872"/>
                  <a:pt x="10808" y="15504"/>
                </a:cubicBezTo>
                <a:cubicBezTo>
                  <a:pt x="13076" y="14270"/>
                  <a:pt x="15078" y="13303"/>
                  <a:pt x="16746" y="12569"/>
                </a:cubicBezTo>
                <a:cubicBezTo>
                  <a:pt x="18380" y="11802"/>
                  <a:pt x="19681" y="11235"/>
                  <a:pt x="20548" y="10868"/>
                </a:cubicBezTo>
                <a:lnTo>
                  <a:pt x="21549" y="10468"/>
                </a:lnTo>
                <a:lnTo>
                  <a:pt x="21883" y="10301"/>
                </a:lnTo>
                <a:lnTo>
                  <a:pt x="21883" y="10301"/>
                </a:lnTo>
                <a:cubicBezTo>
                  <a:pt x="21883" y="10301"/>
                  <a:pt x="21782" y="10334"/>
                  <a:pt x="21549" y="10401"/>
                </a:cubicBezTo>
                <a:lnTo>
                  <a:pt x="20548" y="10801"/>
                </a:lnTo>
                <a:cubicBezTo>
                  <a:pt x="19648" y="11201"/>
                  <a:pt x="18347" y="11735"/>
                  <a:pt x="16712" y="12469"/>
                </a:cubicBezTo>
                <a:cubicBezTo>
                  <a:pt x="15044" y="13236"/>
                  <a:pt x="13043" y="14204"/>
                  <a:pt x="10775" y="15404"/>
                </a:cubicBezTo>
                <a:cubicBezTo>
                  <a:pt x="8173" y="16739"/>
                  <a:pt x="5671" y="18306"/>
                  <a:pt x="3336" y="20041"/>
                </a:cubicBezTo>
                <a:cubicBezTo>
                  <a:pt x="2669" y="20541"/>
                  <a:pt x="2035" y="21108"/>
                  <a:pt x="1435" y="21709"/>
                </a:cubicBezTo>
                <a:cubicBezTo>
                  <a:pt x="1134" y="22009"/>
                  <a:pt x="868" y="22343"/>
                  <a:pt x="601" y="22710"/>
                </a:cubicBezTo>
                <a:cubicBezTo>
                  <a:pt x="334" y="23043"/>
                  <a:pt x="134" y="23477"/>
                  <a:pt x="34" y="23911"/>
                </a:cubicBezTo>
                <a:cubicBezTo>
                  <a:pt x="0" y="24011"/>
                  <a:pt x="0" y="24144"/>
                  <a:pt x="0" y="24244"/>
                </a:cubicBezTo>
                <a:cubicBezTo>
                  <a:pt x="0" y="24378"/>
                  <a:pt x="34" y="24511"/>
                  <a:pt x="34" y="24611"/>
                </a:cubicBezTo>
                <a:cubicBezTo>
                  <a:pt x="100" y="24845"/>
                  <a:pt x="234" y="25045"/>
                  <a:pt x="367" y="25245"/>
                </a:cubicBezTo>
                <a:cubicBezTo>
                  <a:pt x="634" y="25612"/>
                  <a:pt x="1001" y="25912"/>
                  <a:pt x="1435" y="26145"/>
                </a:cubicBezTo>
                <a:cubicBezTo>
                  <a:pt x="2269" y="26579"/>
                  <a:pt x="3169" y="26879"/>
                  <a:pt x="4103" y="27013"/>
                </a:cubicBezTo>
                <a:cubicBezTo>
                  <a:pt x="5906" y="27318"/>
                  <a:pt x="7709" y="27484"/>
                  <a:pt x="9538" y="27484"/>
                </a:cubicBezTo>
                <a:cubicBezTo>
                  <a:pt x="9705" y="27484"/>
                  <a:pt x="9873" y="27483"/>
                  <a:pt x="10041" y="27480"/>
                </a:cubicBezTo>
                <a:cubicBezTo>
                  <a:pt x="12042" y="27480"/>
                  <a:pt x="14144" y="27346"/>
                  <a:pt x="16279" y="27146"/>
                </a:cubicBezTo>
                <a:cubicBezTo>
                  <a:pt x="24851" y="26379"/>
                  <a:pt x="34158" y="24544"/>
                  <a:pt x="43732" y="21976"/>
                </a:cubicBezTo>
                <a:cubicBezTo>
                  <a:pt x="53305" y="19407"/>
                  <a:pt x="62278" y="16338"/>
                  <a:pt x="70084" y="12736"/>
                </a:cubicBezTo>
                <a:cubicBezTo>
                  <a:pt x="72018" y="11802"/>
                  <a:pt x="73886" y="10868"/>
                  <a:pt x="75654" y="9834"/>
                </a:cubicBezTo>
                <a:cubicBezTo>
                  <a:pt x="77389" y="8900"/>
                  <a:pt x="79023" y="7766"/>
                  <a:pt x="80524" y="6465"/>
                </a:cubicBezTo>
                <a:cubicBezTo>
                  <a:pt x="81258" y="5864"/>
                  <a:pt x="81859" y="5130"/>
                  <a:pt x="82359" y="4296"/>
                </a:cubicBezTo>
                <a:cubicBezTo>
                  <a:pt x="82593" y="3896"/>
                  <a:pt x="82726" y="3429"/>
                  <a:pt x="82726" y="2962"/>
                </a:cubicBezTo>
                <a:cubicBezTo>
                  <a:pt x="82726" y="2495"/>
                  <a:pt x="82526" y="2028"/>
                  <a:pt x="82192" y="1695"/>
                </a:cubicBezTo>
                <a:cubicBezTo>
                  <a:pt x="81525" y="1128"/>
                  <a:pt x="80725" y="727"/>
                  <a:pt x="79824" y="560"/>
                </a:cubicBezTo>
                <a:cubicBezTo>
                  <a:pt x="79023" y="360"/>
                  <a:pt x="78189" y="227"/>
                  <a:pt x="77356" y="160"/>
                </a:cubicBezTo>
                <a:cubicBezTo>
                  <a:pt x="76232" y="62"/>
                  <a:pt x="75109" y="1"/>
                  <a:pt x="739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59"/>
          <p:cNvSpPr/>
          <p:nvPr/>
        </p:nvSpPr>
        <p:spPr>
          <a:xfrm rot="-569785">
            <a:off x="2811640" y="3473234"/>
            <a:ext cx="714393" cy="629439"/>
          </a:xfrm>
          <a:custGeom>
            <a:rect b="b" l="l" r="r" t="t"/>
            <a:pathLst>
              <a:path extrusionOk="0" h="15989" w="18147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9"/>
          <p:cNvSpPr txBox="1"/>
          <p:nvPr>
            <p:ph idx="1" type="subTitle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•Back-end algorithm implementation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92" name="Google Shape;1192;p59"/>
          <p:cNvSpPr txBox="1"/>
          <p:nvPr>
            <p:ph idx="2" type="subTitle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•Front-end data input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3" name="Google Shape;1193;p59"/>
          <p:cNvSpPr txBox="1"/>
          <p:nvPr>
            <p:ph idx="3" type="subTitle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•Back-end data load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94" name="Google Shape;1194;p59"/>
          <p:cNvSpPr/>
          <p:nvPr/>
        </p:nvSpPr>
        <p:spPr>
          <a:xfrm flipH="1" rot="723810">
            <a:off x="2920232" y="2508548"/>
            <a:ext cx="3256702" cy="1081959"/>
          </a:xfrm>
          <a:custGeom>
            <a:rect b="b" l="l" r="r" t="t"/>
            <a:pathLst>
              <a:path extrusionOk="0" h="27484" w="82727">
                <a:moveTo>
                  <a:pt x="73973" y="1"/>
                </a:moveTo>
                <a:cubicBezTo>
                  <a:pt x="73557" y="1"/>
                  <a:pt x="73139" y="9"/>
                  <a:pt x="72719" y="27"/>
                </a:cubicBezTo>
                <a:cubicBezTo>
                  <a:pt x="71285" y="27"/>
                  <a:pt x="69884" y="127"/>
                  <a:pt x="68616" y="227"/>
                </a:cubicBezTo>
                <a:cubicBezTo>
                  <a:pt x="66047" y="427"/>
                  <a:pt x="63813" y="694"/>
                  <a:pt x="62011" y="927"/>
                </a:cubicBezTo>
                <a:cubicBezTo>
                  <a:pt x="60210" y="1161"/>
                  <a:pt x="58842" y="1361"/>
                  <a:pt x="57875" y="1528"/>
                </a:cubicBezTo>
                <a:lnTo>
                  <a:pt x="56808" y="1695"/>
                </a:lnTo>
                <a:lnTo>
                  <a:pt x="56441" y="1761"/>
                </a:lnTo>
                <a:lnTo>
                  <a:pt x="56441" y="1761"/>
                </a:lnTo>
                <a:lnTo>
                  <a:pt x="56808" y="1728"/>
                </a:lnTo>
                <a:lnTo>
                  <a:pt x="57875" y="1561"/>
                </a:lnTo>
                <a:cubicBezTo>
                  <a:pt x="58842" y="1428"/>
                  <a:pt x="60243" y="1261"/>
                  <a:pt x="62045" y="994"/>
                </a:cubicBezTo>
                <a:cubicBezTo>
                  <a:pt x="63846" y="761"/>
                  <a:pt x="66047" y="527"/>
                  <a:pt x="68616" y="360"/>
                </a:cubicBezTo>
                <a:cubicBezTo>
                  <a:pt x="69884" y="260"/>
                  <a:pt x="71285" y="194"/>
                  <a:pt x="72752" y="160"/>
                </a:cubicBezTo>
                <a:cubicBezTo>
                  <a:pt x="73114" y="152"/>
                  <a:pt x="73477" y="148"/>
                  <a:pt x="73839" y="148"/>
                </a:cubicBezTo>
                <a:cubicBezTo>
                  <a:pt x="75011" y="148"/>
                  <a:pt x="76183" y="192"/>
                  <a:pt x="77356" y="294"/>
                </a:cubicBezTo>
                <a:cubicBezTo>
                  <a:pt x="78189" y="394"/>
                  <a:pt x="78990" y="527"/>
                  <a:pt x="79791" y="727"/>
                </a:cubicBezTo>
                <a:cubicBezTo>
                  <a:pt x="80625" y="861"/>
                  <a:pt x="81425" y="1261"/>
                  <a:pt x="82059" y="1828"/>
                </a:cubicBezTo>
                <a:cubicBezTo>
                  <a:pt x="82359" y="2128"/>
                  <a:pt x="82559" y="2529"/>
                  <a:pt x="82559" y="2962"/>
                </a:cubicBezTo>
                <a:cubicBezTo>
                  <a:pt x="82526" y="3396"/>
                  <a:pt x="82426" y="3829"/>
                  <a:pt x="82192" y="4230"/>
                </a:cubicBezTo>
                <a:cubicBezTo>
                  <a:pt x="81725" y="5030"/>
                  <a:pt x="81125" y="5731"/>
                  <a:pt x="80391" y="6331"/>
                </a:cubicBezTo>
                <a:cubicBezTo>
                  <a:pt x="78890" y="7599"/>
                  <a:pt x="77289" y="8700"/>
                  <a:pt x="75554" y="9667"/>
                </a:cubicBezTo>
                <a:cubicBezTo>
                  <a:pt x="73786" y="10668"/>
                  <a:pt x="71918" y="11635"/>
                  <a:pt x="69984" y="12536"/>
                </a:cubicBezTo>
                <a:cubicBezTo>
                  <a:pt x="62178" y="16105"/>
                  <a:pt x="53238" y="19207"/>
                  <a:pt x="43665" y="21742"/>
                </a:cubicBezTo>
                <a:cubicBezTo>
                  <a:pt x="34091" y="24311"/>
                  <a:pt x="24818" y="26145"/>
                  <a:pt x="16279" y="26946"/>
                </a:cubicBezTo>
                <a:cubicBezTo>
                  <a:pt x="14144" y="27146"/>
                  <a:pt x="12042" y="27280"/>
                  <a:pt x="10007" y="27280"/>
                </a:cubicBezTo>
                <a:cubicBezTo>
                  <a:pt x="9842" y="27282"/>
                  <a:pt x="9677" y="27284"/>
                  <a:pt x="9512" y="27284"/>
                </a:cubicBezTo>
                <a:cubicBezTo>
                  <a:pt x="7709" y="27284"/>
                  <a:pt x="5909" y="27118"/>
                  <a:pt x="4137" y="26813"/>
                </a:cubicBezTo>
                <a:cubicBezTo>
                  <a:pt x="3203" y="26679"/>
                  <a:pt x="2335" y="26379"/>
                  <a:pt x="1501" y="25979"/>
                </a:cubicBezTo>
                <a:cubicBezTo>
                  <a:pt x="1101" y="25745"/>
                  <a:pt x="768" y="25478"/>
                  <a:pt x="467" y="25145"/>
                </a:cubicBezTo>
                <a:cubicBezTo>
                  <a:pt x="200" y="24778"/>
                  <a:pt x="100" y="24344"/>
                  <a:pt x="167" y="23944"/>
                </a:cubicBezTo>
                <a:cubicBezTo>
                  <a:pt x="267" y="23510"/>
                  <a:pt x="434" y="23110"/>
                  <a:pt x="701" y="22776"/>
                </a:cubicBezTo>
                <a:cubicBezTo>
                  <a:pt x="934" y="22443"/>
                  <a:pt x="1235" y="22109"/>
                  <a:pt x="1535" y="21809"/>
                </a:cubicBezTo>
                <a:cubicBezTo>
                  <a:pt x="2102" y="21209"/>
                  <a:pt x="2736" y="20675"/>
                  <a:pt x="3403" y="20174"/>
                </a:cubicBezTo>
                <a:cubicBezTo>
                  <a:pt x="5738" y="18407"/>
                  <a:pt x="8206" y="16872"/>
                  <a:pt x="10808" y="15504"/>
                </a:cubicBezTo>
                <a:cubicBezTo>
                  <a:pt x="13076" y="14270"/>
                  <a:pt x="15078" y="13303"/>
                  <a:pt x="16746" y="12569"/>
                </a:cubicBezTo>
                <a:cubicBezTo>
                  <a:pt x="18380" y="11802"/>
                  <a:pt x="19681" y="11235"/>
                  <a:pt x="20548" y="10868"/>
                </a:cubicBezTo>
                <a:lnTo>
                  <a:pt x="21549" y="10468"/>
                </a:lnTo>
                <a:lnTo>
                  <a:pt x="21883" y="10301"/>
                </a:lnTo>
                <a:lnTo>
                  <a:pt x="21883" y="10301"/>
                </a:lnTo>
                <a:cubicBezTo>
                  <a:pt x="21883" y="10301"/>
                  <a:pt x="21782" y="10334"/>
                  <a:pt x="21549" y="10401"/>
                </a:cubicBezTo>
                <a:lnTo>
                  <a:pt x="20548" y="10801"/>
                </a:lnTo>
                <a:cubicBezTo>
                  <a:pt x="19648" y="11201"/>
                  <a:pt x="18347" y="11735"/>
                  <a:pt x="16712" y="12469"/>
                </a:cubicBezTo>
                <a:cubicBezTo>
                  <a:pt x="15044" y="13236"/>
                  <a:pt x="13043" y="14204"/>
                  <a:pt x="10775" y="15404"/>
                </a:cubicBezTo>
                <a:cubicBezTo>
                  <a:pt x="8173" y="16739"/>
                  <a:pt x="5671" y="18306"/>
                  <a:pt x="3336" y="20041"/>
                </a:cubicBezTo>
                <a:cubicBezTo>
                  <a:pt x="2669" y="20541"/>
                  <a:pt x="2035" y="21108"/>
                  <a:pt x="1435" y="21709"/>
                </a:cubicBezTo>
                <a:cubicBezTo>
                  <a:pt x="1134" y="22009"/>
                  <a:pt x="868" y="22343"/>
                  <a:pt x="601" y="22710"/>
                </a:cubicBezTo>
                <a:cubicBezTo>
                  <a:pt x="334" y="23043"/>
                  <a:pt x="134" y="23477"/>
                  <a:pt x="34" y="23911"/>
                </a:cubicBezTo>
                <a:cubicBezTo>
                  <a:pt x="0" y="24011"/>
                  <a:pt x="0" y="24144"/>
                  <a:pt x="0" y="24244"/>
                </a:cubicBezTo>
                <a:cubicBezTo>
                  <a:pt x="0" y="24378"/>
                  <a:pt x="34" y="24511"/>
                  <a:pt x="34" y="24611"/>
                </a:cubicBezTo>
                <a:cubicBezTo>
                  <a:pt x="100" y="24845"/>
                  <a:pt x="234" y="25045"/>
                  <a:pt x="367" y="25245"/>
                </a:cubicBezTo>
                <a:cubicBezTo>
                  <a:pt x="634" y="25612"/>
                  <a:pt x="1001" y="25912"/>
                  <a:pt x="1435" y="26145"/>
                </a:cubicBezTo>
                <a:cubicBezTo>
                  <a:pt x="2269" y="26579"/>
                  <a:pt x="3169" y="26879"/>
                  <a:pt x="4103" y="27013"/>
                </a:cubicBezTo>
                <a:cubicBezTo>
                  <a:pt x="5906" y="27318"/>
                  <a:pt x="7709" y="27484"/>
                  <a:pt x="9538" y="27484"/>
                </a:cubicBezTo>
                <a:cubicBezTo>
                  <a:pt x="9705" y="27484"/>
                  <a:pt x="9873" y="27483"/>
                  <a:pt x="10041" y="27480"/>
                </a:cubicBezTo>
                <a:cubicBezTo>
                  <a:pt x="12042" y="27480"/>
                  <a:pt x="14144" y="27346"/>
                  <a:pt x="16279" y="27146"/>
                </a:cubicBezTo>
                <a:cubicBezTo>
                  <a:pt x="24851" y="26379"/>
                  <a:pt x="34158" y="24544"/>
                  <a:pt x="43732" y="21976"/>
                </a:cubicBezTo>
                <a:cubicBezTo>
                  <a:pt x="53305" y="19407"/>
                  <a:pt x="62278" y="16338"/>
                  <a:pt x="70084" y="12736"/>
                </a:cubicBezTo>
                <a:cubicBezTo>
                  <a:pt x="72018" y="11802"/>
                  <a:pt x="73886" y="10868"/>
                  <a:pt x="75654" y="9834"/>
                </a:cubicBezTo>
                <a:cubicBezTo>
                  <a:pt x="77389" y="8900"/>
                  <a:pt x="79023" y="7766"/>
                  <a:pt x="80524" y="6465"/>
                </a:cubicBezTo>
                <a:cubicBezTo>
                  <a:pt x="81258" y="5864"/>
                  <a:pt x="81859" y="5130"/>
                  <a:pt x="82359" y="4296"/>
                </a:cubicBezTo>
                <a:cubicBezTo>
                  <a:pt x="82593" y="3896"/>
                  <a:pt x="82726" y="3429"/>
                  <a:pt x="82726" y="2962"/>
                </a:cubicBezTo>
                <a:cubicBezTo>
                  <a:pt x="82726" y="2495"/>
                  <a:pt x="82526" y="2028"/>
                  <a:pt x="82192" y="1695"/>
                </a:cubicBezTo>
                <a:cubicBezTo>
                  <a:pt x="81525" y="1128"/>
                  <a:pt x="80725" y="727"/>
                  <a:pt x="79824" y="560"/>
                </a:cubicBezTo>
                <a:cubicBezTo>
                  <a:pt x="79023" y="360"/>
                  <a:pt x="78189" y="227"/>
                  <a:pt x="77356" y="160"/>
                </a:cubicBezTo>
                <a:cubicBezTo>
                  <a:pt x="76232" y="62"/>
                  <a:pt x="75109" y="1"/>
                  <a:pt x="739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59"/>
          <p:cNvSpPr/>
          <p:nvPr/>
        </p:nvSpPr>
        <p:spPr>
          <a:xfrm flipH="1" rot="723810">
            <a:off x="5530371" y="3539102"/>
            <a:ext cx="714390" cy="629437"/>
          </a:xfrm>
          <a:custGeom>
            <a:rect b="b" l="l" r="r" t="t"/>
            <a:pathLst>
              <a:path extrusionOk="0" h="15989" w="18147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59"/>
          <p:cNvSpPr txBox="1"/>
          <p:nvPr>
            <p:ph idx="7" type="subTitle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•Front-end result display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7" name="Google Shape;1197;p59"/>
          <p:cNvSpPr/>
          <p:nvPr/>
        </p:nvSpPr>
        <p:spPr>
          <a:xfrm flipH="1" rot="723810">
            <a:off x="5530371" y="2010977"/>
            <a:ext cx="714390" cy="629437"/>
          </a:xfrm>
          <a:custGeom>
            <a:rect b="b" l="l" r="r" t="t"/>
            <a:pathLst>
              <a:path extrusionOk="0" h="15989" w="18147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59"/>
          <p:cNvSpPr/>
          <p:nvPr/>
        </p:nvSpPr>
        <p:spPr>
          <a:xfrm flipH="1" rot="723810">
            <a:off x="2811634" y="1984577"/>
            <a:ext cx="714390" cy="629437"/>
          </a:xfrm>
          <a:custGeom>
            <a:rect b="b" l="l" r="r" t="t"/>
            <a:pathLst>
              <a:path extrusionOk="0" h="15989" w="18147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9" name="Google Shape;1199;p59"/>
          <p:cNvGrpSpPr/>
          <p:nvPr/>
        </p:nvGrpSpPr>
        <p:grpSpPr>
          <a:xfrm>
            <a:off x="5731880" y="2148516"/>
            <a:ext cx="311458" cy="354341"/>
            <a:chOff x="-46762575" y="3200500"/>
            <a:chExt cx="263100" cy="299325"/>
          </a:xfrm>
        </p:grpSpPr>
        <p:sp>
          <p:nvSpPr>
            <p:cNvPr id="1200" name="Google Shape;1200;p59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59"/>
          <p:cNvGrpSpPr/>
          <p:nvPr/>
        </p:nvGrpSpPr>
        <p:grpSpPr>
          <a:xfrm>
            <a:off x="5709468" y="3675707"/>
            <a:ext cx="354341" cy="356205"/>
            <a:chOff x="-45673275" y="3937700"/>
            <a:chExt cx="299325" cy="300900"/>
          </a:xfrm>
        </p:grpSpPr>
        <p:sp>
          <p:nvSpPr>
            <p:cNvPr id="1206" name="Google Shape;1206;p59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59"/>
          <p:cNvGrpSpPr/>
          <p:nvPr/>
        </p:nvGrpSpPr>
        <p:grpSpPr>
          <a:xfrm>
            <a:off x="2990675" y="3609865"/>
            <a:ext cx="356205" cy="356205"/>
            <a:chOff x="-44512325" y="3176075"/>
            <a:chExt cx="300900" cy="300900"/>
          </a:xfrm>
        </p:grpSpPr>
        <p:sp>
          <p:nvSpPr>
            <p:cNvPr id="1213" name="Google Shape;1213;p59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59"/>
          <p:cNvGrpSpPr/>
          <p:nvPr/>
        </p:nvGrpSpPr>
        <p:grpSpPr>
          <a:xfrm>
            <a:off x="2993866" y="2156186"/>
            <a:ext cx="356624" cy="285281"/>
            <a:chOff x="3860400" y="3254050"/>
            <a:chExt cx="296175" cy="241825"/>
          </a:xfrm>
        </p:grpSpPr>
        <p:sp>
          <p:nvSpPr>
            <p:cNvPr id="1217" name="Google Shape;1217;p59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60"/>
          <p:cNvSpPr txBox="1"/>
          <p:nvPr>
            <p:ph type="title"/>
          </p:nvPr>
        </p:nvSpPr>
        <p:spPr>
          <a:xfrm>
            <a:off x="946300" y="736050"/>
            <a:ext cx="3566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1229" name="Google Shape;1229;p60"/>
          <p:cNvSpPr txBox="1"/>
          <p:nvPr>
            <p:ph idx="1" type="subTitle"/>
          </p:nvPr>
        </p:nvSpPr>
        <p:spPr>
          <a:xfrm>
            <a:off x="723900" y="1648650"/>
            <a:ext cx="43086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L</a:t>
            </a:r>
            <a:r>
              <a:rPr b="1" lang="en"/>
              <a:t>ogin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Register</a:t>
            </a:r>
            <a:endParaRPr b="1"/>
          </a:p>
        </p:txBody>
      </p:sp>
      <p:pic>
        <p:nvPicPr>
          <p:cNvPr id="1230" name="Google Shape;12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63" y="939300"/>
            <a:ext cx="4667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000" y="124912"/>
            <a:ext cx="3643975" cy="19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0"/>
          <p:cNvSpPr txBox="1"/>
          <p:nvPr/>
        </p:nvSpPr>
        <p:spPr>
          <a:xfrm>
            <a:off x="624550" y="1396500"/>
            <a:ext cx="67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3" name="Google Shape;123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800" y="2268850"/>
            <a:ext cx="6039987" cy="27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61"/>
          <p:cNvSpPr txBox="1"/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1"/>
          <p:cNvSpPr txBox="1"/>
          <p:nvPr>
            <p:ph idx="1" type="subTitle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0" y="329150"/>
            <a:ext cx="3806700" cy="428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325" y="2078350"/>
            <a:ext cx="3806700" cy="3116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61"/>
          <p:cNvGrpSpPr/>
          <p:nvPr/>
        </p:nvGrpSpPr>
        <p:grpSpPr>
          <a:xfrm>
            <a:off x="8487743" y="4157371"/>
            <a:ext cx="666389" cy="982655"/>
            <a:chOff x="3312267" y="2949449"/>
            <a:chExt cx="928765" cy="1369555"/>
          </a:xfrm>
        </p:grpSpPr>
        <p:sp>
          <p:nvSpPr>
            <p:cNvPr id="1243" name="Google Shape;1243;p61"/>
            <p:cNvSpPr/>
            <p:nvPr/>
          </p:nvSpPr>
          <p:spPr>
            <a:xfrm>
              <a:off x="3312267" y="2949449"/>
              <a:ext cx="928765" cy="1369555"/>
            </a:xfrm>
            <a:custGeom>
              <a:rect b="b" l="l" r="r" t="t"/>
              <a:pathLst>
                <a:path extrusionOk="0" h="68324" w="46334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1"/>
            <p:cNvSpPr/>
            <p:nvPr/>
          </p:nvSpPr>
          <p:spPr>
            <a:xfrm>
              <a:off x="3729484" y="2962298"/>
              <a:ext cx="159157" cy="1354681"/>
            </a:xfrm>
            <a:custGeom>
              <a:rect b="b" l="l" r="r" t="t"/>
              <a:pathLst>
                <a:path extrusionOk="0" h="67582" w="794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1"/>
            <p:cNvSpPr/>
            <p:nvPr/>
          </p:nvSpPr>
          <p:spPr>
            <a:xfrm>
              <a:off x="3527571" y="3338082"/>
              <a:ext cx="204619" cy="318956"/>
            </a:xfrm>
            <a:custGeom>
              <a:rect b="b" l="l" r="r" t="t"/>
              <a:pathLst>
                <a:path extrusionOk="0" h="15912" w="10208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1"/>
            <p:cNvSpPr/>
            <p:nvPr/>
          </p:nvSpPr>
          <p:spPr>
            <a:xfrm>
              <a:off x="3731508" y="3396914"/>
              <a:ext cx="363757" cy="260124"/>
            </a:xfrm>
            <a:custGeom>
              <a:rect b="b" l="l" r="r" t="t"/>
              <a:pathLst>
                <a:path extrusionOk="0" h="12977" w="18147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1"/>
            <p:cNvSpPr/>
            <p:nvPr/>
          </p:nvSpPr>
          <p:spPr>
            <a:xfrm>
              <a:off x="3327642" y="3766002"/>
              <a:ext cx="437983" cy="413909"/>
            </a:xfrm>
            <a:custGeom>
              <a:rect b="b" l="l" r="r" t="t"/>
              <a:pathLst>
                <a:path extrusionOk="0" h="20649" w="2185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1"/>
            <p:cNvSpPr/>
            <p:nvPr/>
          </p:nvSpPr>
          <p:spPr>
            <a:xfrm>
              <a:off x="3764923" y="3762655"/>
              <a:ext cx="449349" cy="417257"/>
            </a:xfrm>
            <a:custGeom>
              <a:rect b="b" l="l" r="r" t="t"/>
              <a:pathLst>
                <a:path extrusionOk="0" h="20816" w="22417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61"/>
          <p:cNvGrpSpPr/>
          <p:nvPr/>
        </p:nvGrpSpPr>
        <p:grpSpPr>
          <a:xfrm flipH="1">
            <a:off x="478251" y="4069594"/>
            <a:ext cx="557414" cy="1071157"/>
            <a:chOff x="4002401" y="6360650"/>
            <a:chExt cx="930575" cy="1788241"/>
          </a:xfrm>
        </p:grpSpPr>
        <p:sp>
          <p:nvSpPr>
            <p:cNvPr id="1250" name="Google Shape;1250;p61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1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1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1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1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1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1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61"/>
          <p:cNvGrpSpPr/>
          <p:nvPr/>
        </p:nvGrpSpPr>
        <p:grpSpPr>
          <a:xfrm>
            <a:off x="5380897" y="0"/>
            <a:ext cx="2466902" cy="2123860"/>
            <a:chOff x="524689" y="763903"/>
            <a:chExt cx="3737731" cy="3615697"/>
          </a:xfrm>
        </p:grpSpPr>
        <p:grpSp>
          <p:nvGrpSpPr>
            <p:cNvPr id="1258" name="Google Shape;1258;p61"/>
            <p:cNvGrpSpPr/>
            <p:nvPr/>
          </p:nvGrpSpPr>
          <p:grpSpPr>
            <a:xfrm>
              <a:off x="3312267" y="2949449"/>
              <a:ext cx="928765" cy="1369555"/>
              <a:chOff x="3312267" y="2949449"/>
              <a:chExt cx="928765" cy="1369555"/>
            </a:xfrm>
          </p:grpSpPr>
          <p:sp>
            <p:nvSpPr>
              <p:cNvPr id="1259" name="Google Shape;1259;p61"/>
              <p:cNvSpPr/>
              <p:nvPr/>
            </p:nvSpPr>
            <p:spPr>
              <a:xfrm>
                <a:off x="3312267" y="2949449"/>
                <a:ext cx="928765" cy="1369555"/>
              </a:xfrm>
              <a:custGeom>
                <a:rect b="b" l="l" r="r" t="t"/>
                <a:pathLst>
                  <a:path extrusionOk="0" h="68324" w="46334">
                    <a:moveTo>
                      <a:pt x="28037" y="1"/>
                    </a:moveTo>
                    <a:cubicBezTo>
                      <a:pt x="27074" y="1"/>
                      <a:pt x="26101" y="230"/>
                      <a:pt x="25251" y="675"/>
                    </a:cubicBezTo>
                    <a:cubicBezTo>
                      <a:pt x="23117" y="1842"/>
                      <a:pt x="21749" y="4110"/>
                      <a:pt x="21082" y="6479"/>
                    </a:cubicBezTo>
                    <a:cubicBezTo>
                      <a:pt x="20448" y="8880"/>
                      <a:pt x="20415" y="11382"/>
                      <a:pt x="20348" y="13851"/>
                    </a:cubicBezTo>
                    <a:cubicBezTo>
                      <a:pt x="20248" y="16319"/>
                      <a:pt x="20114" y="18821"/>
                      <a:pt x="19247" y="21123"/>
                    </a:cubicBezTo>
                    <a:cubicBezTo>
                      <a:pt x="19014" y="21790"/>
                      <a:pt x="18580" y="22524"/>
                      <a:pt x="17880" y="22624"/>
                    </a:cubicBezTo>
                    <a:cubicBezTo>
                      <a:pt x="17825" y="22631"/>
                      <a:pt x="17771" y="22635"/>
                      <a:pt x="17718" y="22635"/>
                    </a:cubicBezTo>
                    <a:cubicBezTo>
                      <a:pt x="17082" y="22635"/>
                      <a:pt x="16519" y="22107"/>
                      <a:pt x="16212" y="21523"/>
                    </a:cubicBezTo>
                    <a:cubicBezTo>
                      <a:pt x="15878" y="20922"/>
                      <a:pt x="15678" y="20222"/>
                      <a:pt x="15278" y="19622"/>
                    </a:cubicBezTo>
                    <a:cubicBezTo>
                      <a:pt x="14749" y="18917"/>
                      <a:pt x="13877" y="18585"/>
                      <a:pt x="12985" y="18585"/>
                    </a:cubicBezTo>
                    <a:cubicBezTo>
                      <a:pt x="12187" y="18585"/>
                      <a:pt x="11373" y="18851"/>
                      <a:pt x="10774" y="19355"/>
                    </a:cubicBezTo>
                    <a:cubicBezTo>
                      <a:pt x="9507" y="20455"/>
                      <a:pt x="9073" y="22323"/>
                      <a:pt x="9273" y="24025"/>
                    </a:cubicBezTo>
                    <a:cubicBezTo>
                      <a:pt x="9474" y="25693"/>
                      <a:pt x="10207" y="27260"/>
                      <a:pt x="10941" y="28828"/>
                    </a:cubicBezTo>
                    <a:lnTo>
                      <a:pt x="15044" y="37434"/>
                    </a:lnTo>
                    <a:cubicBezTo>
                      <a:pt x="15778" y="38969"/>
                      <a:pt x="16479" y="40870"/>
                      <a:pt x="15478" y="42238"/>
                    </a:cubicBezTo>
                    <a:cubicBezTo>
                      <a:pt x="14813" y="43144"/>
                      <a:pt x="13630" y="43448"/>
                      <a:pt x="12495" y="43448"/>
                    </a:cubicBezTo>
                    <a:cubicBezTo>
                      <a:pt x="12377" y="43448"/>
                      <a:pt x="12259" y="43445"/>
                      <a:pt x="12142" y="43439"/>
                    </a:cubicBezTo>
                    <a:cubicBezTo>
                      <a:pt x="10241" y="43372"/>
                      <a:pt x="8439" y="42738"/>
                      <a:pt x="6872" y="41671"/>
                    </a:cubicBezTo>
                    <a:cubicBezTo>
                      <a:pt x="5704" y="40870"/>
                      <a:pt x="4570" y="39736"/>
                      <a:pt x="3169" y="39736"/>
                    </a:cubicBezTo>
                    <a:cubicBezTo>
                      <a:pt x="1468" y="39736"/>
                      <a:pt x="200" y="41470"/>
                      <a:pt x="100" y="43205"/>
                    </a:cubicBezTo>
                    <a:cubicBezTo>
                      <a:pt x="0" y="44906"/>
                      <a:pt x="934" y="46441"/>
                      <a:pt x="1601" y="48042"/>
                    </a:cubicBezTo>
                    <a:cubicBezTo>
                      <a:pt x="5637" y="57482"/>
                      <a:pt x="12276" y="66488"/>
                      <a:pt x="22850" y="68323"/>
                    </a:cubicBezTo>
                    <a:lnTo>
                      <a:pt x="22983" y="68323"/>
                    </a:lnTo>
                    <a:cubicBezTo>
                      <a:pt x="28721" y="67823"/>
                      <a:pt x="32924" y="65721"/>
                      <a:pt x="37060" y="61718"/>
                    </a:cubicBezTo>
                    <a:cubicBezTo>
                      <a:pt x="41163" y="57715"/>
                      <a:pt x="44032" y="52478"/>
                      <a:pt x="45566" y="46908"/>
                    </a:cubicBezTo>
                    <a:cubicBezTo>
                      <a:pt x="46000" y="45307"/>
                      <a:pt x="46333" y="43639"/>
                      <a:pt x="46133" y="41971"/>
                    </a:cubicBezTo>
                    <a:cubicBezTo>
                      <a:pt x="45900" y="40336"/>
                      <a:pt x="45032" y="38702"/>
                      <a:pt x="43565" y="37901"/>
                    </a:cubicBezTo>
                    <a:cubicBezTo>
                      <a:pt x="42934" y="37557"/>
                      <a:pt x="42254" y="37405"/>
                      <a:pt x="41563" y="37405"/>
                    </a:cubicBezTo>
                    <a:cubicBezTo>
                      <a:pt x="39843" y="37405"/>
                      <a:pt x="38055" y="38351"/>
                      <a:pt x="36793" y="39636"/>
                    </a:cubicBezTo>
                    <a:cubicBezTo>
                      <a:pt x="35859" y="40603"/>
                      <a:pt x="35125" y="41737"/>
                      <a:pt x="34024" y="42505"/>
                    </a:cubicBezTo>
                    <a:cubicBezTo>
                      <a:pt x="33375" y="42957"/>
                      <a:pt x="32563" y="43259"/>
                      <a:pt x="31787" y="43259"/>
                    </a:cubicBezTo>
                    <a:cubicBezTo>
                      <a:pt x="31248" y="43259"/>
                      <a:pt x="30726" y="43113"/>
                      <a:pt x="30288" y="42771"/>
                    </a:cubicBezTo>
                    <a:cubicBezTo>
                      <a:pt x="29221" y="41937"/>
                      <a:pt x="29154" y="40303"/>
                      <a:pt x="29688" y="39069"/>
                    </a:cubicBezTo>
                    <a:cubicBezTo>
                      <a:pt x="30222" y="37835"/>
                      <a:pt x="31256" y="36934"/>
                      <a:pt x="32190" y="35967"/>
                    </a:cubicBezTo>
                    <a:cubicBezTo>
                      <a:pt x="34825" y="33331"/>
                      <a:pt x="36960" y="30229"/>
                      <a:pt x="38561" y="26860"/>
                    </a:cubicBezTo>
                    <a:cubicBezTo>
                      <a:pt x="39362" y="25159"/>
                      <a:pt x="39895" y="22891"/>
                      <a:pt x="38528" y="21623"/>
                    </a:cubicBezTo>
                    <a:cubicBezTo>
                      <a:pt x="37981" y="21095"/>
                      <a:pt x="37254" y="20898"/>
                      <a:pt x="36490" y="20898"/>
                    </a:cubicBezTo>
                    <a:cubicBezTo>
                      <a:pt x="35901" y="20898"/>
                      <a:pt x="35291" y="21015"/>
                      <a:pt x="34725" y="21189"/>
                    </a:cubicBezTo>
                    <a:cubicBezTo>
                      <a:pt x="33424" y="21623"/>
                      <a:pt x="32256" y="22323"/>
                      <a:pt x="30922" y="22457"/>
                    </a:cubicBezTo>
                    <a:cubicBezTo>
                      <a:pt x="30793" y="22475"/>
                      <a:pt x="30661" y="22484"/>
                      <a:pt x="30528" y="22484"/>
                    </a:cubicBezTo>
                    <a:cubicBezTo>
                      <a:pt x="29454" y="22484"/>
                      <a:pt x="28302" y="21894"/>
                      <a:pt x="28154" y="20856"/>
                    </a:cubicBezTo>
                    <a:cubicBezTo>
                      <a:pt x="28087" y="20189"/>
                      <a:pt x="28420" y="19588"/>
                      <a:pt x="28754" y="19021"/>
                    </a:cubicBezTo>
                    <a:cubicBezTo>
                      <a:pt x="30555" y="15819"/>
                      <a:pt x="31923" y="12383"/>
                      <a:pt x="32723" y="8814"/>
                    </a:cubicBezTo>
                    <a:cubicBezTo>
                      <a:pt x="33291" y="6412"/>
                      <a:pt x="33524" y="3610"/>
                      <a:pt x="31956" y="1709"/>
                    </a:cubicBezTo>
                    <a:cubicBezTo>
                      <a:pt x="31003" y="553"/>
                      <a:pt x="29532" y="1"/>
                      <a:pt x="280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1"/>
              <p:cNvSpPr/>
              <p:nvPr/>
            </p:nvSpPr>
            <p:spPr>
              <a:xfrm>
                <a:off x="3729484" y="2962298"/>
                <a:ext cx="159157" cy="1354681"/>
              </a:xfrm>
              <a:custGeom>
                <a:rect b="b" l="l" r="r" t="t"/>
                <a:pathLst>
                  <a:path extrusionOk="0" h="67582" w="7940">
                    <a:moveTo>
                      <a:pt x="7940" y="0"/>
                    </a:moveTo>
                    <a:lnTo>
                      <a:pt x="7940" y="0"/>
                    </a:lnTo>
                    <a:cubicBezTo>
                      <a:pt x="7873" y="67"/>
                      <a:pt x="7840" y="134"/>
                      <a:pt x="7807" y="200"/>
                    </a:cubicBezTo>
                    <a:cubicBezTo>
                      <a:pt x="7740" y="334"/>
                      <a:pt x="7640" y="567"/>
                      <a:pt x="7540" y="801"/>
                    </a:cubicBezTo>
                    <a:cubicBezTo>
                      <a:pt x="7273" y="1335"/>
                      <a:pt x="6906" y="2135"/>
                      <a:pt x="6472" y="3203"/>
                    </a:cubicBezTo>
                    <a:cubicBezTo>
                      <a:pt x="5205" y="6138"/>
                      <a:pt x="4204" y="9173"/>
                      <a:pt x="3437" y="12309"/>
                    </a:cubicBezTo>
                    <a:cubicBezTo>
                      <a:pt x="2936" y="14277"/>
                      <a:pt x="2503" y="16479"/>
                      <a:pt x="2036" y="18780"/>
                    </a:cubicBezTo>
                    <a:cubicBezTo>
                      <a:pt x="1602" y="21115"/>
                      <a:pt x="1168" y="23651"/>
                      <a:pt x="802" y="26286"/>
                    </a:cubicBezTo>
                    <a:cubicBezTo>
                      <a:pt x="401" y="29088"/>
                      <a:pt x="134" y="31890"/>
                      <a:pt x="34" y="34725"/>
                    </a:cubicBezTo>
                    <a:cubicBezTo>
                      <a:pt x="1" y="36193"/>
                      <a:pt x="34" y="37661"/>
                      <a:pt x="101" y="39195"/>
                    </a:cubicBezTo>
                    <a:cubicBezTo>
                      <a:pt x="134" y="40696"/>
                      <a:pt x="201" y="42230"/>
                      <a:pt x="234" y="43765"/>
                    </a:cubicBezTo>
                    <a:cubicBezTo>
                      <a:pt x="401" y="49602"/>
                      <a:pt x="868" y="55440"/>
                      <a:pt x="1702" y="61244"/>
                    </a:cubicBezTo>
                    <a:cubicBezTo>
                      <a:pt x="2503" y="66548"/>
                      <a:pt x="1769" y="63746"/>
                      <a:pt x="3170" y="67582"/>
                    </a:cubicBezTo>
                    <a:lnTo>
                      <a:pt x="3370" y="67515"/>
                    </a:lnTo>
                    <a:cubicBezTo>
                      <a:pt x="2036" y="63679"/>
                      <a:pt x="2803" y="66515"/>
                      <a:pt x="2002" y="61177"/>
                    </a:cubicBezTo>
                    <a:cubicBezTo>
                      <a:pt x="1202" y="55407"/>
                      <a:pt x="735" y="49602"/>
                      <a:pt x="568" y="43765"/>
                    </a:cubicBezTo>
                    <a:cubicBezTo>
                      <a:pt x="501" y="42230"/>
                      <a:pt x="468" y="40696"/>
                      <a:pt x="401" y="39195"/>
                    </a:cubicBezTo>
                    <a:cubicBezTo>
                      <a:pt x="368" y="37661"/>
                      <a:pt x="335" y="36193"/>
                      <a:pt x="368" y="34725"/>
                    </a:cubicBezTo>
                    <a:cubicBezTo>
                      <a:pt x="468" y="31923"/>
                      <a:pt x="701" y="29121"/>
                      <a:pt x="1102" y="26352"/>
                    </a:cubicBezTo>
                    <a:cubicBezTo>
                      <a:pt x="1435" y="23717"/>
                      <a:pt x="1869" y="21182"/>
                      <a:pt x="2303" y="18847"/>
                    </a:cubicBezTo>
                    <a:cubicBezTo>
                      <a:pt x="2736" y="16512"/>
                      <a:pt x="3170" y="14311"/>
                      <a:pt x="3670" y="12342"/>
                    </a:cubicBezTo>
                    <a:cubicBezTo>
                      <a:pt x="4404" y="9240"/>
                      <a:pt x="5371" y="6205"/>
                      <a:pt x="6572" y="3236"/>
                    </a:cubicBezTo>
                    <a:cubicBezTo>
                      <a:pt x="7006" y="2202"/>
                      <a:pt x="7340" y="1368"/>
                      <a:pt x="7573" y="834"/>
                    </a:cubicBezTo>
                    <a:lnTo>
                      <a:pt x="7840" y="200"/>
                    </a:lnTo>
                    <a:cubicBezTo>
                      <a:pt x="7873" y="134"/>
                      <a:pt x="7907" y="67"/>
                      <a:pt x="79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1"/>
              <p:cNvSpPr/>
              <p:nvPr/>
            </p:nvSpPr>
            <p:spPr>
              <a:xfrm>
                <a:off x="3527571" y="3338082"/>
                <a:ext cx="204619" cy="318956"/>
              </a:xfrm>
              <a:custGeom>
                <a:rect b="b" l="l" r="r" t="t"/>
                <a:pathLst>
                  <a:path extrusionOk="0" h="15912" w="10208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234"/>
                      <a:pt x="234" y="434"/>
                      <a:pt x="400" y="634"/>
                    </a:cubicBezTo>
                    <a:cubicBezTo>
                      <a:pt x="701" y="1034"/>
                      <a:pt x="1068" y="1601"/>
                      <a:pt x="1568" y="2302"/>
                    </a:cubicBezTo>
                    <a:cubicBezTo>
                      <a:pt x="2502" y="3703"/>
                      <a:pt x="3769" y="5704"/>
                      <a:pt x="5104" y="7972"/>
                    </a:cubicBezTo>
                    <a:cubicBezTo>
                      <a:pt x="6438" y="10207"/>
                      <a:pt x="7672" y="12209"/>
                      <a:pt x="8606" y="13643"/>
                    </a:cubicBezTo>
                    <a:cubicBezTo>
                      <a:pt x="9073" y="14344"/>
                      <a:pt x="9440" y="14944"/>
                      <a:pt x="9740" y="15311"/>
                    </a:cubicBezTo>
                    <a:cubicBezTo>
                      <a:pt x="9874" y="15544"/>
                      <a:pt x="10007" y="15745"/>
                      <a:pt x="10207" y="15911"/>
                    </a:cubicBezTo>
                    <a:cubicBezTo>
                      <a:pt x="10107" y="15678"/>
                      <a:pt x="9974" y="15478"/>
                      <a:pt x="9807" y="15278"/>
                    </a:cubicBezTo>
                    <a:lnTo>
                      <a:pt x="8773" y="13543"/>
                    </a:lnTo>
                    <a:cubicBezTo>
                      <a:pt x="7839" y="12009"/>
                      <a:pt x="6705" y="10041"/>
                      <a:pt x="5337" y="7806"/>
                    </a:cubicBezTo>
                    <a:cubicBezTo>
                      <a:pt x="4003" y="5571"/>
                      <a:pt x="2735" y="3569"/>
                      <a:pt x="1701" y="2168"/>
                    </a:cubicBezTo>
                    <a:cubicBezTo>
                      <a:pt x="1201" y="1468"/>
                      <a:pt x="801" y="934"/>
                      <a:pt x="500" y="567"/>
                    </a:cubicBezTo>
                    <a:cubicBezTo>
                      <a:pt x="334" y="367"/>
                      <a:pt x="167" y="16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1"/>
              <p:cNvSpPr/>
              <p:nvPr/>
            </p:nvSpPr>
            <p:spPr>
              <a:xfrm>
                <a:off x="3731508" y="3396914"/>
                <a:ext cx="363757" cy="260124"/>
              </a:xfrm>
              <a:custGeom>
                <a:rect b="b" l="l" r="r" t="t"/>
                <a:pathLst>
                  <a:path extrusionOk="0" h="12977" w="18147">
                    <a:moveTo>
                      <a:pt x="18146" y="0"/>
                    </a:moveTo>
                    <a:lnTo>
                      <a:pt x="18146" y="0"/>
                    </a:lnTo>
                    <a:cubicBezTo>
                      <a:pt x="17846" y="67"/>
                      <a:pt x="17579" y="201"/>
                      <a:pt x="17312" y="367"/>
                    </a:cubicBezTo>
                    <a:cubicBezTo>
                      <a:pt x="16812" y="601"/>
                      <a:pt x="16078" y="968"/>
                      <a:pt x="15211" y="1502"/>
                    </a:cubicBezTo>
                    <a:cubicBezTo>
                      <a:pt x="12943" y="2802"/>
                      <a:pt x="10708" y="4237"/>
                      <a:pt x="8573" y="5771"/>
                    </a:cubicBezTo>
                    <a:cubicBezTo>
                      <a:pt x="6071" y="7573"/>
                      <a:pt x="3903" y="9340"/>
                      <a:pt x="2368" y="10708"/>
                    </a:cubicBezTo>
                    <a:cubicBezTo>
                      <a:pt x="1601" y="11375"/>
                      <a:pt x="1034" y="11909"/>
                      <a:pt x="600" y="12309"/>
                    </a:cubicBezTo>
                    <a:cubicBezTo>
                      <a:pt x="400" y="12509"/>
                      <a:pt x="200" y="12743"/>
                      <a:pt x="0" y="12976"/>
                    </a:cubicBezTo>
                    <a:cubicBezTo>
                      <a:pt x="234" y="12810"/>
                      <a:pt x="467" y="12609"/>
                      <a:pt x="701" y="12409"/>
                    </a:cubicBezTo>
                    <a:cubicBezTo>
                      <a:pt x="1101" y="12042"/>
                      <a:pt x="1735" y="11509"/>
                      <a:pt x="2502" y="10875"/>
                    </a:cubicBezTo>
                    <a:cubicBezTo>
                      <a:pt x="4070" y="9574"/>
                      <a:pt x="6271" y="7839"/>
                      <a:pt x="8773" y="6038"/>
                    </a:cubicBezTo>
                    <a:cubicBezTo>
                      <a:pt x="11275" y="4237"/>
                      <a:pt x="13610" y="2702"/>
                      <a:pt x="15344" y="1668"/>
                    </a:cubicBezTo>
                    <a:cubicBezTo>
                      <a:pt x="16178" y="1135"/>
                      <a:pt x="16912" y="734"/>
                      <a:pt x="17379" y="434"/>
                    </a:cubicBezTo>
                    <a:cubicBezTo>
                      <a:pt x="17646" y="334"/>
                      <a:pt x="17913" y="167"/>
                      <a:pt x="1814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1"/>
              <p:cNvSpPr/>
              <p:nvPr/>
            </p:nvSpPr>
            <p:spPr>
              <a:xfrm>
                <a:off x="3327642" y="3766002"/>
                <a:ext cx="437983" cy="413909"/>
              </a:xfrm>
              <a:custGeom>
                <a:rect b="b" l="l" r="r" t="t"/>
                <a:pathLst>
                  <a:path extrusionOk="0" h="20649" w="21850">
                    <a:moveTo>
                      <a:pt x="0" y="1"/>
                    </a:moveTo>
                    <a:cubicBezTo>
                      <a:pt x="0" y="1"/>
                      <a:pt x="67" y="67"/>
                      <a:pt x="200" y="234"/>
                    </a:cubicBezTo>
                    <a:lnTo>
                      <a:pt x="834" y="835"/>
                    </a:lnTo>
                    <a:lnTo>
                      <a:pt x="3203" y="3036"/>
                    </a:lnTo>
                    <a:cubicBezTo>
                      <a:pt x="5171" y="4904"/>
                      <a:pt x="7839" y="7506"/>
                      <a:pt x="10808" y="10441"/>
                    </a:cubicBezTo>
                    <a:cubicBezTo>
                      <a:pt x="13743" y="13377"/>
                      <a:pt x="16445" y="15979"/>
                      <a:pt x="18480" y="17813"/>
                    </a:cubicBezTo>
                    <a:cubicBezTo>
                      <a:pt x="19481" y="18714"/>
                      <a:pt x="20315" y="19448"/>
                      <a:pt x="20915" y="19948"/>
                    </a:cubicBezTo>
                    <a:lnTo>
                      <a:pt x="21582" y="20482"/>
                    </a:lnTo>
                    <a:cubicBezTo>
                      <a:pt x="21649" y="20549"/>
                      <a:pt x="21749" y="20615"/>
                      <a:pt x="21816" y="20649"/>
                    </a:cubicBezTo>
                    <a:cubicBezTo>
                      <a:pt x="21849" y="20649"/>
                      <a:pt x="21749" y="20582"/>
                      <a:pt x="21616" y="20449"/>
                    </a:cubicBezTo>
                    <a:lnTo>
                      <a:pt x="20982" y="19848"/>
                    </a:lnTo>
                    <a:lnTo>
                      <a:pt x="18647" y="17647"/>
                    </a:lnTo>
                    <a:cubicBezTo>
                      <a:pt x="16646" y="15779"/>
                      <a:pt x="13977" y="13143"/>
                      <a:pt x="11008" y="10208"/>
                    </a:cubicBezTo>
                    <a:cubicBezTo>
                      <a:pt x="8073" y="7306"/>
                      <a:pt x="5371" y="4671"/>
                      <a:pt x="3336" y="2869"/>
                    </a:cubicBezTo>
                    <a:cubicBezTo>
                      <a:pt x="2335" y="1935"/>
                      <a:pt x="1501" y="1201"/>
                      <a:pt x="934" y="734"/>
                    </a:cubicBezTo>
                    <a:lnTo>
                      <a:pt x="234" y="167"/>
                    </a:lnTo>
                    <a:cubicBezTo>
                      <a:pt x="167" y="101"/>
                      <a:pt x="100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61"/>
              <p:cNvSpPr/>
              <p:nvPr/>
            </p:nvSpPr>
            <p:spPr>
              <a:xfrm>
                <a:off x="3764923" y="3762655"/>
                <a:ext cx="449349" cy="417257"/>
              </a:xfrm>
              <a:custGeom>
                <a:rect b="b" l="l" r="r" t="t"/>
                <a:pathLst>
                  <a:path extrusionOk="0" h="20816" w="22417">
                    <a:moveTo>
                      <a:pt x="22417" y="1"/>
                    </a:moveTo>
                    <a:lnTo>
                      <a:pt x="22417" y="1"/>
                    </a:lnTo>
                    <a:cubicBezTo>
                      <a:pt x="22317" y="34"/>
                      <a:pt x="22250" y="101"/>
                      <a:pt x="22150" y="168"/>
                    </a:cubicBezTo>
                    <a:lnTo>
                      <a:pt x="21483" y="735"/>
                    </a:lnTo>
                    <a:cubicBezTo>
                      <a:pt x="20883" y="1235"/>
                      <a:pt x="20049" y="1969"/>
                      <a:pt x="19015" y="2903"/>
                    </a:cubicBezTo>
                    <a:cubicBezTo>
                      <a:pt x="16913" y="4738"/>
                      <a:pt x="14144" y="7373"/>
                      <a:pt x="11075" y="10275"/>
                    </a:cubicBezTo>
                    <a:cubicBezTo>
                      <a:pt x="8040" y="13210"/>
                      <a:pt x="5271" y="15846"/>
                      <a:pt x="3237" y="17714"/>
                    </a:cubicBezTo>
                    <a:lnTo>
                      <a:pt x="868" y="19948"/>
                    </a:lnTo>
                    <a:lnTo>
                      <a:pt x="201" y="20582"/>
                    </a:lnTo>
                    <a:cubicBezTo>
                      <a:pt x="134" y="20649"/>
                      <a:pt x="68" y="20716"/>
                      <a:pt x="1" y="20816"/>
                    </a:cubicBezTo>
                    <a:cubicBezTo>
                      <a:pt x="101" y="20749"/>
                      <a:pt x="168" y="20682"/>
                      <a:pt x="234" y="20616"/>
                    </a:cubicBezTo>
                    <a:lnTo>
                      <a:pt x="935" y="20049"/>
                    </a:lnTo>
                    <a:cubicBezTo>
                      <a:pt x="1535" y="19548"/>
                      <a:pt x="2369" y="18814"/>
                      <a:pt x="3403" y="17880"/>
                    </a:cubicBezTo>
                    <a:cubicBezTo>
                      <a:pt x="5471" y="16046"/>
                      <a:pt x="8273" y="13444"/>
                      <a:pt x="11309" y="10508"/>
                    </a:cubicBezTo>
                    <a:cubicBezTo>
                      <a:pt x="14378" y="7606"/>
                      <a:pt x="17147" y="4971"/>
                      <a:pt x="19148" y="3070"/>
                    </a:cubicBezTo>
                    <a:lnTo>
                      <a:pt x="21550" y="835"/>
                    </a:lnTo>
                    <a:lnTo>
                      <a:pt x="22217" y="234"/>
                    </a:lnTo>
                    <a:cubicBezTo>
                      <a:pt x="22350" y="101"/>
                      <a:pt x="22417" y="1"/>
                      <a:pt x="224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5" name="Google Shape;1265;p61"/>
            <p:cNvSpPr/>
            <p:nvPr/>
          </p:nvSpPr>
          <p:spPr>
            <a:xfrm>
              <a:off x="2804768" y="1449822"/>
              <a:ext cx="452676" cy="806410"/>
            </a:xfrm>
            <a:custGeom>
              <a:rect b="b" l="l" r="r" t="t"/>
              <a:pathLst>
                <a:path extrusionOk="0" h="40230" w="22583">
                  <a:moveTo>
                    <a:pt x="22549" y="0"/>
                  </a:moveTo>
                  <a:cubicBezTo>
                    <a:pt x="22464" y="0"/>
                    <a:pt x="17401" y="8961"/>
                    <a:pt x="11208" y="20081"/>
                  </a:cubicBezTo>
                  <a:cubicBezTo>
                    <a:pt x="4970" y="31189"/>
                    <a:pt x="0" y="40229"/>
                    <a:pt x="33" y="40229"/>
                  </a:cubicBezTo>
                  <a:cubicBezTo>
                    <a:pt x="34" y="40229"/>
                    <a:pt x="34" y="40229"/>
                    <a:pt x="34" y="40229"/>
                  </a:cubicBezTo>
                  <a:cubicBezTo>
                    <a:pt x="119" y="40229"/>
                    <a:pt x="5182" y="31269"/>
                    <a:pt x="11375" y="20181"/>
                  </a:cubicBezTo>
                  <a:cubicBezTo>
                    <a:pt x="17613" y="9040"/>
                    <a:pt x="22583" y="34"/>
                    <a:pt x="22549" y="0"/>
                  </a:cubicBezTo>
                  <a:cubicBezTo>
                    <a:pt x="22549" y="0"/>
                    <a:pt x="22549" y="0"/>
                    <a:pt x="2254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1"/>
            <p:cNvSpPr/>
            <p:nvPr/>
          </p:nvSpPr>
          <p:spPr>
            <a:xfrm>
              <a:off x="3690035" y="1909174"/>
              <a:ext cx="278185" cy="291555"/>
            </a:xfrm>
            <a:custGeom>
              <a:rect b="b" l="l" r="r" t="t"/>
              <a:pathLst>
                <a:path extrusionOk="0" h="14545" w="13878">
                  <a:moveTo>
                    <a:pt x="6973" y="1"/>
                  </a:moveTo>
                  <a:cubicBezTo>
                    <a:pt x="4938" y="1"/>
                    <a:pt x="3303" y="1735"/>
                    <a:pt x="3303" y="3870"/>
                  </a:cubicBezTo>
                  <a:cubicBezTo>
                    <a:pt x="3270" y="5438"/>
                    <a:pt x="4204" y="6872"/>
                    <a:pt x="5638" y="7506"/>
                  </a:cubicBezTo>
                  <a:cubicBezTo>
                    <a:pt x="1" y="8340"/>
                    <a:pt x="268" y="14478"/>
                    <a:pt x="268" y="14478"/>
                  </a:cubicBezTo>
                  <a:lnTo>
                    <a:pt x="13544" y="14544"/>
                  </a:lnTo>
                  <a:cubicBezTo>
                    <a:pt x="13544" y="14544"/>
                    <a:pt x="13877" y="8373"/>
                    <a:pt x="8307" y="7506"/>
                  </a:cubicBezTo>
                  <a:cubicBezTo>
                    <a:pt x="9708" y="6872"/>
                    <a:pt x="10642" y="5471"/>
                    <a:pt x="10608" y="3903"/>
                  </a:cubicBezTo>
                  <a:cubicBezTo>
                    <a:pt x="10608" y="1769"/>
                    <a:pt x="9007" y="1"/>
                    <a:pt x="69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1"/>
            <p:cNvSpPr/>
            <p:nvPr/>
          </p:nvSpPr>
          <p:spPr>
            <a:xfrm>
              <a:off x="3512176" y="1770522"/>
              <a:ext cx="609829" cy="586657"/>
            </a:xfrm>
            <a:custGeom>
              <a:rect b="b" l="l" r="r" t="t"/>
              <a:pathLst>
                <a:path extrusionOk="0" h="29267" w="30423">
                  <a:moveTo>
                    <a:pt x="15779" y="413"/>
                  </a:moveTo>
                  <a:cubicBezTo>
                    <a:pt x="23618" y="446"/>
                    <a:pt x="29989" y="6818"/>
                    <a:pt x="29989" y="14657"/>
                  </a:cubicBezTo>
                  <a:cubicBezTo>
                    <a:pt x="29989" y="20394"/>
                    <a:pt x="26553" y="25598"/>
                    <a:pt x="21216" y="27799"/>
                  </a:cubicBezTo>
                  <a:cubicBezTo>
                    <a:pt x="19466" y="28526"/>
                    <a:pt x="17630" y="28878"/>
                    <a:pt x="15807" y="28878"/>
                  </a:cubicBezTo>
                  <a:cubicBezTo>
                    <a:pt x="12106" y="28878"/>
                    <a:pt x="8465" y="27424"/>
                    <a:pt x="5738" y="24697"/>
                  </a:cubicBezTo>
                  <a:cubicBezTo>
                    <a:pt x="1669" y="20627"/>
                    <a:pt x="435" y="14523"/>
                    <a:pt x="2636" y="9219"/>
                  </a:cubicBezTo>
                  <a:cubicBezTo>
                    <a:pt x="4838" y="3882"/>
                    <a:pt x="10041" y="413"/>
                    <a:pt x="15779" y="413"/>
                  </a:cubicBezTo>
                  <a:close/>
                  <a:moveTo>
                    <a:pt x="15792" y="0"/>
                  </a:moveTo>
                  <a:cubicBezTo>
                    <a:pt x="11978" y="0"/>
                    <a:pt x="8230" y="1491"/>
                    <a:pt x="5438" y="4282"/>
                  </a:cubicBezTo>
                  <a:cubicBezTo>
                    <a:pt x="1235" y="8485"/>
                    <a:pt x="1" y="14790"/>
                    <a:pt x="2269" y="20261"/>
                  </a:cubicBezTo>
                  <a:cubicBezTo>
                    <a:pt x="4537" y="25731"/>
                    <a:pt x="9875" y="29267"/>
                    <a:pt x="15779" y="29267"/>
                  </a:cubicBezTo>
                  <a:cubicBezTo>
                    <a:pt x="23851" y="29267"/>
                    <a:pt x="30423" y="22729"/>
                    <a:pt x="30423" y="14657"/>
                  </a:cubicBezTo>
                  <a:cubicBezTo>
                    <a:pt x="30423" y="8719"/>
                    <a:pt x="26853" y="3382"/>
                    <a:pt x="21383" y="1113"/>
                  </a:cubicBezTo>
                  <a:cubicBezTo>
                    <a:pt x="19575" y="364"/>
                    <a:pt x="17675" y="0"/>
                    <a:pt x="157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1"/>
            <p:cNvSpPr/>
            <p:nvPr/>
          </p:nvSpPr>
          <p:spPr>
            <a:xfrm>
              <a:off x="778760" y="1229147"/>
              <a:ext cx="253449" cy="261487"/>
            </a:xfrm>
            <a:custGeom>
              <a:rect b="b" l="l" r="r" t="t"/>
              <a:pathLst>
                <a:path extrusionOk="0" h="13045" w="12644">
                  <a:moveTo>
                    <a:pt x="6279" y="1"/>
                  </a:moveTo>
                  <a:cubicBezTo>
                    <a:pt x="4471" y="1"/>
                    <a:pt x="3003" y="1489"/>
                    <a:pt x="3003" y="3304"/>
                  </a:cubicBezTo>
                  <a:cubicBezTo>
                    <a:pt x="2970" y="4738"/>
                    <a:pt x="3804" y="6072"/>
                    <a:pt x="5105" y="6639"/>
                  </a:cubicBezTo>
                  <a:cubicBezTo>
                    <a:pt x="1" y="7407"/>
                    <a:pt x="201" y="13011"/>
                    <a:pt x="201" y="13011"/>
                  </a:cubicBezTo>
                  <a:lnTo>
                    <a:pt x="12343" y="13044"/>
                  </a:lnTo>
                  <a:cubicBezTo>
                    <a:pt x="12343" y="13044"/>
                    <a:pt x="12643" y="7407"/>
                    <a:pt x="7540" y="6639"/>
                  </a:cubicBezTo>
                  <a:cubicBezTo>
                    <a:pt x="8841" y="6039"/>
                    <a:pt x="9674" y="4771"/>
                    <a:pt x="9674" y="3337"/>
                  </a:cubicBezTo>
                  <a:cubicBezTo>
                    <a:pt x="9674" y="1502"/>
                    <a:pt x="8173" y="1"/>
                    <a:pt x="6339" y="1"/>
                  </a:cubicBezTo>
                  <a:cubicBezTo>
                    <a:pt x="6319" y="1"/>
                    <a:pt x="6299" y="1"/>
                    <a:pt x="62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1"/>
            <p:cNvSpPr/>
            <p:nvPr/>
          </p:nvSpPr>
          <p:spPr>
            <a:xfrm>
              <a:off x="615613" y="1097732"/>
              <a:ext cx="557010" cy="535983"/>
            </a:xfrm>
            <a:custGeom>
              <a:rect b="b" l="l" r="r" t="t"/>
              <a:pathLst>
                <a:path extrusionOk="0" h="26739" w="27788">
                  <a:moveTo>
                    <a:pt x="14411" y="420"/>
                  </a:moveTo>
                  <a:lnTo>
                    <a:pt x="14411" y="453"/>
                  </a:lnTo>
                  <a:cubicBezTo>
                    <a:pt x="21583" y="453"/>
                    <a:pt x="27354" y="6224"/>
                    <a:pt x="27387" y="13396"/>
                  </a:cubicBezTo>
                  <a:cubicBezTo>
                    <a:pt x="27387" y="18633"/>
                    <a:pt x="24218" y="23336"/>
                    <a:pt x="19381" y="25337"/>
                  </a:cubicBezTo>
                  <a:cubicBezTo>
                    <a:pt x="17778" y="26012"/>
                    <a:pt x="16094" y="26338"/>
                    <a:pt x="14424" y="26338"/>
                  </a:cubicBezTo>
                  <a:cubicBezTo>
                    <a:pt x="11057" y="26338"/>
                    <a:pt x="7747" y="25011"/>
                    <a:pt x="5271" y="22535"/>
                  </a:cubicBezTo>
                  <a:cubicBezTo>
                    <a:pt x="1569" y="18833"/>
                    <a:pt x="434" y="13262"/>
                    <a:pt x="2469" y="8425"/>
                  </a:cubicBezTo>
                  <a:cubicBezTo>
                    <a:pt x="4471" y="3589"/>
                    <a:pt x="9174" y="420"/>
                    <a:pt x="14411" y="420"/>
                  </a:cubicBezTo>
                  <a:close/>
                  <a:moveTo>
                    <a:pt x="14426" y="1"/>
                  </a:moveTo>
                  <a:cubicBezTo>
                    <a:pt x="10949" y="1"/>
                    <a:pt x="7535" y="1358"/>
                    <a:pt x="4971" y="3922"/>
                  </a:cubicBezTo>
                  <a:cubicBezTo>
                    <a:pt x="1135" y="7758"/>
                    <a:pt x="1" y="13496"/>
                    <a:pt x="2069" y="18499"/>
                  </a:cubicBezTo>
                  <a:cubicBezTo>
                    <a:pt x="4137" y="23503"/>
                    <a:pt x="9007" y="26738"/>
                    <a:pt x="14411" y="26738"/>
                  </a:cubicBezTo>
                  <a:cubicBezTo>
                    <a:pt x="21816" y="26738"/>
                    <a:pt x="27787" y="20768"/>
                    <a:pt x="27787" y="13396"/>
                  </a:cubicBezTo>
                  <a:cubicBezTo>
                    <a:pt x="27787" y="7958"/>
                    <a:pt x="24552" y="3088"/>
                    <a:pt x="19548" y="1020"/>
                  </a:cubicBezTo>
                  <a:cubicBezTo>
                    <a:pt x="17889" y="334"/>
                    <a:pt x="16150" y="1"/>
                    <a:pt x="144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1"/>
            <p:cNvSpPr/>
            <p:nvPr/>
          </p:nvSpPr>
          <p:spPr>
            <a:xfrm>
              <a:off x="3194583" y="1122848"/>
              <a:ext cx="198606" cy="207305"/>
            </a:xfrm>
            <a:custGeom>
              <a:rect b="b" l="l" r="r" t="t"/>
              <a:pathLst>
                <a:path extrusionOk="0" h="10342" w="9908">
                  <a:moveTo>
                    <a:pt x="4970" y="1"/>
                  </a:moveTo>
                  <a:cubicBezTo>
                    <a:pt x="3469" y="1"/>
                    <a:pt x="2269" y="1235"/>
                    <a:pt x="2335" y="2736"/>
                  </a:cubicBezTo>
                  <a:cubicBezTo>
                    <a:pt x="2302" y="3870"/>
                    <a:pt x="2969" y="4904"/>
                    <a:pt x="4003" y="5338"/>
                  </a:cubicBezTo>
                  <a:cubicBezTo>
                    <a:pt x="0" y="5938"/>
                    <a:pt x="167" y="10308"/>
                    <a:pt x="167" y="10308"/>
                  </a:cubicBezTo>
                  <a:lnTo>
                    <a:pt x="9674" y="10341"/>
                  </a:lnTo>
                  <a:cubicBezTo>
                    <a:pt x="9674" y="10341"/>
                    <a:pt x="9907" y="5938"/>
                    <a:pt x="5904" y="5338"/>
                  </a:cubicBezTo>
                  <a:cubicBezTo>
                    <a:pt x="6905" y="4904"/>
                    <a:pt x="7572" y="3870"/>
                    <a:pt x="7572" y="2769"/>
                  </a:cubicBezTo>
                  <a:cubicBezTo>
                    <a:pt x="7639" y="1268"/>
                    <a:pt x="6472" y="1"/>
                    <a:pt x="49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1"/>
            <p:cNvSpPr/>
            <p:nvPr/>
          </p:nvSpPr>
          <p:spPr>
            <a:xfrm>
              <a:off x="3010710" y="1021401"/>
              <a:ext cx="492806" cy="421747"/>
            </a:xfrm>
            <a:custGeom>
              <a:rect b="b" l="l" r="r" t="t"/>
              <a:pathLst>
                <a:path extrusionOk="0" h="21040" w="24585">
                  <a:moveTo>
                    <a:pt x="14077" y="458"/>
                  </a:moveTo>
                  <a:cubicBezTo>
                    <a:pt x="19647" y="458"/>
                    <a:pt x="24151" y="4961"/>
                    <a:pt x="24151" y="10532"/>
                  </a:cubicBezTo>
                  <a:cubicBezTo>
                    <a:pt x="24151" y="16624"/>
                    <a:pt x="19176" y="20655"/>
                    <a:pt x="13995" y="20655"/>
                  </a:cubicBezTo>
                  <a:cubicBezTo>
                    <a:pt x="11516" y="20655"/>
                    <a:pt x="8989" y="19732"/>
                    <a:pt x="6938" y="17671"/>
                  </a:cubicBezTo>
                  <a:cubicBezTo>
                    <a:pt x="567" y="11333"/>
                    <a:pt x="5070" y="458"/>
                    <a:pt x="14077" y="458"/>
                  </a:cubicBezTo>
                  <a:close/>
                  <a:moveTo>
                    <a:pt x="13988" y="1"/>
                  </a:moveTo>
                  <a:cubicBezTo>
                    <a:pt x="11405" y="1"/>
                    <a:pt x="8774" y="958"/>
                    <a:pt x="6638" y="3093"/>
                  </a:cubicBezTo>
                  <a:cubicBezTo>
                    <a:pt x="0" y="9732"/>
                    <a:pt x="4703" y="21040"/>
                    <a:pt x="14077" y="21040"/>
                  </a:cubicBezTo>
                  <a:cubicBezTo>
                    <a:pt x="19848" y="21040"/>
                    <a:pt x="24551" y="16336"/>
                    <a:pt x="24584" y="10532"/>
                  </a:cubicBezTo>
                  <a:cubicBezTo>
                    <a:pt x="24584" y="4190"/>
                    <a:pt x="19392" y="1"/>
                    <a:pt x="1398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1"/>
            <p:cNvSpPr/>
            <p:nvPr/>
          </p:nvSpPr>
          <p:spPr>
            <a:xfrm>
              <a:off x="1496230" y="1752041"/>
              <a:ext cx="175193" cy="186579"/>
            </a:xfrm>
            <a:custGeom>
              <a:rect b="b" l="l" r="r" t="t"/>
              <a:pathLst>
                <a:path extrusionOk="0" h="9308" w="8740">
                  <a:moveTo>
                    <a:pt x="4370" y="1"/>
                  </a:moveTo>
                  <a:cubicBezTo>
                    <a:pt x="3002" y="1"/>
                    <a:pt x="1901" y="1235"/>
                    <a:pt x="2068" y="2603"/>
                  </a:cubicBezTo>
                  <a:cubicBezTo>
                    <a:pt x="2068" y="3603"/>
                    <a:pt x="2635" y="4504"/>
                    <a:pt x="3536" y="4904"/>
                  </a:cubicBezTo>
                  <a:cubicBezTo>
                    <a:pt x="0" y="5438"/>
                    <a:pt x="167" y="9274"/>
                    <a:pt x="167" y="9274"/>
                  </a:cubicBezTo>
                  <a:lnTo>
                    <a:pt x="8540" y="9307"/>
                  </a:lnTo>
                  <a:cubicBezTo>
                    <a:pt x="8540" y="9307"/>
                    <a:pt x="8740" y="5405"/>
                    <a:pt x="5204" y="4871"/>
                  </a:cubicBezTo>
                  <a:cubicBezTo>
                    <a:pt x="6104" y="4471"/>
                    <a:pt x="6672" y="3570"/>
                    <a:pt x="6672" y="2603"/>
                  </a:cubicBezTo>
                  <a:cubicBezTo>
                    <a:pt x="6838" y="1235"/>
                    <a:pt x="5771" y="1"/>
                    <a:pt x="43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1"/>
            <p:cNvSpPr/>
            <p:nvPr/>
          </p:nvSpPr>
          <p:spPr>
            <a:xfrm>
              <a:off x="1333746" y="1665567"/>
              <a:ext cx="435979" cy="373338"/>
            </a:xfrm>
            <a:custGeom>
              <a:rect b="b" l="l" r="r" t="t"/>
              <a:pathLst>
                <a:path extrusionOk="0" h="18625" w="21750">
                  <a:moveTo>
                    <a:pt x="12443" y="445"/>
                  </a:moveTo>
                  <a:lnTo>
                    <a:pt x="12443" y="479"/>
                  </a:lnTo>
                  <a:cubicBezTo>
                    <a:pt x="17346" y="479"/>
                    <a:pt x="21316" y="4415"/>
                    <a:pt x="21316" y="9318"/>
                  </a:cubicBezTo>
                  <a:cubicBezTo>
                    <a:pt x="21316" y="14691"/>
                    <a:pt x="16931" y="18231"/>
                    <a:pt x="12369" y="18231"/>
                  </a:cubicBezTo>
                  <a:cubicBezTo>
                    <a:pt x="10191" y="18231"/>
                    <a:pt x="7972" y="17423"/>
                    <a:pt x="6171" y="15623"/>
                  </a:cubicBezTo>
                  <a:cubicBezTo>
                    <a:pt x="567" y="10019"/>
                    <a:pt x="4537" y="445"/>
                    <a:pt x="12443" y="445"/>
                  </a:cubicBezTo>
                  <a:close/>
                  <a:moveTo>
                    <a:pt x="12369" y="1"/>
                  </a:moveTo>
                  <a:cubicBezTo>
                    <a:pt x="10084" y="1"/>
                    <a:pt x="7758" y="849"/>
                    <a:pt x="5871" y="2747"/>
                  </a:cubicBezTo>
                  <a:cubicBezTo>
                    <a:pt x="0" y="8618"/>
                    <a:pt x="4137" y="18625"/>
                    <a:pt x="12443" y="18625"/>
                  </a:cubicBezTo>
                  <a:cubicBezTo>
                    <a:pt x="17580" y="18625"/>
                    <a:pt x="21749" y="14455"/>
                    <a:pt x="21749" y="9318"/>
                  </a:cubicBezTo>
                  <a:cubicBezTo>
                    <a:pt x="21749" y="3720"/>
                    <a:pt x="17151" y="1"/>
                    <a:pt x="123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1"/>
            <p:cNvSpPr/>
            <p:nvPr/>
          </p:nvSpPr>
          <p:spPr>
            <a:xfrm>
              <a:off x="782789" y="2542215"/>
              <a:ext cx="127045" cy="131235"/>
            </a:xfrm>
            <a:custGeom>
              <a:rect b="b" l="l" r="r" t="t"/>
              <a:pathLst>
                <a:path extrusionOk="0" h="6547" w="6338">
                  <a:moveTo>
                    <a:pt x="3169" y="1"/>
                  </a:moveTo>
                  <a:cubicBezTo>
                    <a:pt x="2335" y="1"/>
                    <a:pt x="1501" y="559"/>
                    <a:pt x="1501" y="1677"/>
                  </a:cubicBezTo>
                  <a:cubicBezTo>
                    <a:pt x="1468" y="2377"/>
                    <a:pt x="1901" y="3044"/>
                    <a:pt x="2569" y="3345"/>
                  </a:cubicBezTo>
                  <a:cubicBezTo>
                    <a:pt x="0" y="3712"/>
                    <a:pt x="100" y="6514"/>
                    <a:pt x="100" y="6514"/>
                  </a:cubicBezTo>
                  <a:lnTo>
                    <a:pt x="6204" y="6547"/>
                  </a:lnTo>
                  <a:cubicBezTo>
                    <a:pt x="6204" y="6547"/>
                    <a:pt x="6338" y="3712"/>
                    <a:pt x="3769" y="3345"/>
                  </a:cubicBezTo>
                  <a:cubicBezTo>
                    <a:pt x="4437" y="3044"/>
                    <a:pt x="4837" y="2377"/>
                    <a:pt x="4837" y="1677"/>
                  </a:cubicBezTo>
                  <a:cubicBezTo>
                    <a:pt x="4837" y="559"/>
                    <a:pt x="4003" y="1"/>
                    <a:pt x="31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1"/>
            <p:cNvSpPr/>
            <p:nvPr/>
          </p:nvSpPr>
          <p:spPr>
            <a:xfrm>
              <a:off x="662418" y="2473881"/>
              <a:ext cx="320299" cy="273795"/>
            </a:xfrm>
            <a:custGeom>
              <a:rect b="b" l="l" r="r" t="t"/>
              <a:pathLst>
                <a:path extrusionOk="0" h="13659" w="15979">
                  <a:moveTo>
                    <a:pt x="9141" y="416"/>
                  </a:moveTo>
                  <a:cubicBezTo>
                    <a:pt x="12676" y="416"/>
                    <a:pt x="15545" y="3285"/>
                    <a:pt x="15545" y="6854"/>
                  </a:cubicBezTo>
                  <a:cubicBezTo>
                    <a:pt x="15545" y="10708"/>
                    <a:pt x="12393" y="13267"/>
                    <a:pt x="9104" y="13267"/>
                  </a:cubicBezTo>
                  <a:cubicBezTo>
                    <a:pt x="7524" y="13267"/>
                    <a:pt x="5913" y="12677"/>
                    <a:pt x="4604" y="11357"/>
                  </a:cubicBezTo>
                  <a:cubicBezTo>
                    <a:pt x="568" y="7321"/>
                    <a:pt x="3437" y="416"/>
                    <a:pt x="9141" y="416"/>
                  </a:cubicBezTo>
                  <a:close/>
                  <a:moveTo>
                    <a:pt x="9092" y="0"/>
                  </a:moveTo>
                  <a:cubicBezTo>
                    <a:pt x="7411" y="0"/>
                    <a:pt x="5697" y="624"/>
                    <a:pt x="4304" y="2017"/>
                  </a:cubicBezTo>
                  <a:cubicBezTo>
                    <a:pt x="1" y="6320"/>
                    <a:pt x="3070" y="13659"/>
                    <a:pt x="9141" y="13659"/>
                  </a:cubicBezTo>
                  <a:cubicBezTo>
                    <a:pt x="12910" y="13659"/>
                    <a:pt x="15979" y="10623"/>
                    <a:pt x="15979" y="6854"/>
                  </a:cubicBezTo>
                  <a:cubicBezTo>
                    <a:pt x="15979" y="2725"/>
                    <a:pt x="12607" y="0"/>
                    <a:pt x="90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1"/>
            <p:cNvSpPr/>
            <p:nvPr/>
          </p:nvSpPr>
          <p:spPr>
            <a:xfrm>
              <a:off x="2561382" y="806238"/>
              <a:ext cx="80240" cy="84610"/>
            </a:xfrm>
            <a:custGeom>
              <a:rect b="b" l="l" r="r" t="t"/>
              <a:pathLst>
                <a:path extrusionOk="0" h="4221" w="4003">
                  <a:moveTo>
                    <a:pt x="2001" y="1"/>
                  </a:moveTo>
                  <a:cubicBezTo>
                    <a:pt x="1434" y="1"/>
                    <a:pt x="867" y="385"/>
                    <a:pt x="934" y="1152"/>
                  </a:cubicBezTo>
                  <a:cubicBezTo>
                    <a:pt x="934" y="1619"/>
                    <a:pt x="1201" y="2019"/>
                    <a:pt x="1635" y="2219"/>
                  </a:cubicBezTo>
                  <a:cubicBezTo>
                    <a:pt x="0" y="2453"/>
                    <a:pt x="67" y="4221"/>
                    <a:pt x="67" y="4221"/>
                  </a:cubicBezTo>
                  <a:lnTo>
                    <a:pt x="3903" y="4221"/>
                  </a:lnTo>
                  <a:cubicBezTo>
                    <a:pt x="3903" y="4221"/>
                    <a:pt x="4003" y="2453"/>
                    <a:pt x="2402" y="2186"/>
                  </a:cubicBezTo>
                  <a:cubicBezTo>
                    <a:pt x="2802" y="2019"/>
                    <a:pt x="3069" y="1619"/>
                    <a:pt x="3069" y="1152"/>
                  </a:cubicBezTo>
                  <a:cubicBezTo>
                    <a:pt x="3136" y="385"/>
                    <a:pt x="2569" y="1"/>
                    <a:pt x="200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2483807" y="763903"/>
              <a:ext cx="205301" cy="175755"/>
            </a:xfrm>
            <a:custGeom>
              <a:rect b="b" l="l" r="r" t="t"/>
              <a:pathLst>
                <a:path extrusionOk="0" h="8768" w="10242">
                  <a:moveTo>
                    <a:pt x="5830" y="428"/>
                  </a:moveTo>
                  <a:cubicBezTo>
                    <a:pt x="5844" y="428"/>
                    <a:pt x="5858" y="428"/>
                    <a:pt x="5871" y="428"/>
                  </a:cubicBezTo>
                  <a:cubicBezTo>
                    <a:pt x="8040" y="428"/>
                    <a:pt x="9808" y="2196"/>
                    <a:pt x="9808" y="4365"/>
                  </a:cubicBezTo>
                  <a:cubicBezTo>
                    <a:pt x="9808" y="6756"/>
                    <a:pt x="7854" y="8324"/>
                    <a:pt x="5826" y="8324"/>
                  </a:cubicBezTo>
                  <a:cubicBezTo>
                    <a:pt x="4855" y="8324"/>
                    <a:pt x="3868" y="7965"/>
                    <a:pt x="3069" y="7167"/>
                  </a:cubicBezTo>
                  <a:cubicBezTo>
                    <a:pt x="577" y="4674"/>
                    <a:pt x="2322" y="428"/>
                    <a:pt x="5830" y="428"/>
                  </a:cubicBezTo>
                  <a:close/>
                  <a:moveTo>
                    <a:pt x="5820" y="1"/>
                  </a:moveTo>
                  <a:cubicBezTo>
                    <a:pt x="4746" y="1"/>
                    <a:pt x="3653" y="401"/>
                    <a:pt x="2769" y="1296"/>
                  </a:cubicBezTo>
                  <a:cubicBezTo>
                    <a:pt x="1" y="4031"/>
                    <a:pt x="1969" y="8768"/>
                    <a:pt x="5871" y="8768"/>
                  </a:cubicBezTo>
                  <a:cubicBezTo>
                    <a:pt x="8273" y="8734"/>
                    <a:pt x="10208" y="6800"/>
                    <a:pt x="10241" y="4398"/>
                  </a:cubicBezTo>
                  <a:cubicBezTo>
                    <a:pt x="10241" y="1756"/>
                    <a:pt x="8071" y="1"/>
                    <a:pt x="582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3460039" y="1366896"/>
              <a:ext cx="230698" cy="444017"/>
            </a:xfrm>
            <a:custGeom>
              <a:rect b="b" l="l" r="r" t="t"/>
              <a:pathLst>
                <a:path extrusionOk="0" h="22151" w="11509">
                  <a:moveTo>
                    <a:pt x="34" y="1"/>
                  </a:moveTo>
                  <a:cubicBezTo>
                    <a:pt x="34" y="1"/>
                    <a:pt x="34" y="1"/>
                    <a:pt x="33" y="1"/>
                  </a:cubicBezTo>
                  <a:cubicBezTo>
                    <a:pt x="0" y="1"/>
                    <a:pt x="2502" y="5005"/>
                    <a:pt x="5637" y="11109"/>
                  </a:cubicBezTo>
                  <a:cubicBezTo>
                    <a:pt x="8796" y="17193"/>
                    <a:pt x="11391" y="22150"/>
                    <a:pt x="11441" y="22150"/>
                  </a:cubicBezTo>
                  <a:cubicBezTo>
                    <a:pt x="11441" y="22150"/>
                    <a:pt x="11441" y="22150"/>
                    <a:pt x="11442" y="22150"/>
                  </a:cubicBezTo>
                  <a:cubicBezTo>
                    <a:pt x="11508" y="22117"/>
                    <a:pt x="8973" y="17147"/>
                    <a:pt x="5838" y="11009"/>
                  </a:cubicBezTo>
                  <a:cubicBezTo>
                    <a:pt x="2713" y="4925"/>
                    <a:pt x="118" y="1"/>
                    <a:pt x="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1109081" y="1532027"/>
              <a:ext cx="332326" cy="207345"/>
            </a:xfrm>
            <a:custGeom>
              <a:rect b="b" l="l" r="r" t="t"/>
              <a:pathLst>
                <a:path extrusionOk="0" h="10344" w="16579">
                  <a:moveTo>
                    <a:pt x="37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0" y="36"/>
                    <a:pt x="3670" y="2404"/>
                    <a:pt x="8240" y="5239"/>
                  </a:cubicBezTo>
                  <a:cubicBezTo>
                    <a:pt x="12743" y="8087"/>
                    <a:pt x="16458" y="10343"/>
                    <a:pt x="16544" y="10343"/>
                  </a:cubicBezTo>
                  <a:cubicBezTo>
                    <a:pt x="16545" y="10343"/>
                    <a:pt x="16545" y="10343"/>
                    <a:pt x="16545" y="10343"/>
                  </a:cubicBezTo>
                  <a:cubicBezTo>
                    <a:pt x="16579" y="10276"/>
                    <a:pt x="12910" y="7908"/>
                    <a:pt x="8340" y="5072"/>
                  </a:cubicBezTo>
                  <a:cubicBezTo>
                    <a:pt x="3868" y="2245"/>
                    <a:pt x="174" y="1"/>
                    <a:pt x="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1762348" y="1324782"/>
              <a:ext cx="1331289" cy="453358"/>
            </a:xfrm>
            <a:custGeom>
              <a:rect b="b" l="l" r="r" t="t"/>
              <a:pathLst>
                <a:path extrusionOk="0" h="22617" w="66415">
                  <a:moveTo>
                    <a:pt x="66414" y="0"/>
                  </a:moveTo>
                  <a:cubicBezTo>
                    <a:pt x="66348" y="0"/>
                    <a:pt x="66281" y="34"/>
                    <a:pt x="66214" y="34"/>
                  </a:cubicBezTo>
                  <a:lnTo>
                    <a:pt x="65714" y="167"/>
                  </a:lnTo>
                  <a:lnTo>
                    <a:pt x="63712" y="701"/>
                  </a:lnTo>
                  <a:cubicBezTo>
                    <a:pt x="62845" y="901"/>
                    <a:pt x="61811" y="1235"/>
                    <a:pt x="60610" y="1568"/>
                  </a:cubicBezTo>
                  <a:cubicBezTo>
                    <a:pt x="59409" y="1935"/>
                    <a:pt x="58042" y="2369"/>
                    <a:pt x="56507" y="2836"/>
                  </a:cubicBezTo>
                  <a:cubicBezTo>
                    <a:pt x="50436" y="4704"/>
                    <a:pt x="42097" y="7506"/>
                    <a:pt x="32990" y="10675"/>
                  </a:cubicBezTo>
                  <a:cubicBezTo>
                    <a:pt x="23851" y="13877"/>
                    <a:pt x="15578" y="16846"/>
                    <a:pt x="9640" y="19014"/>
                  </a:cubicBezTo>
                  <a:lnTo>
                    <a:pt x="2569" y="21616"/>
                  </a:lnTo>
                  <a:lnTo>
                    <a:pt x="634" y="22350"/>
                  </a:lnTo>
                  <a:lnTo>
                    <a:pt x="167" y="22550"/>
                  </a:lnTo>
                  <a:lnTo>
                    <a:pt x="167" y="22550"/>
                  </a:lnTo>
                  <a:lnTo>
                    <a:pt x="667" y="22383"/>
                  </a:lnTo>
                  <a:lnTo>
                    <a:pt x="2602" y="21716"/>
                  </a:lnTo>
                  <a:lnTo>
                    <a:pt x="9674" y="19181"/>
                  </a:lnTo>
                  <a:cubicBezTo>
                    <a:pt x="15645" y="17046"/>
                    <a:pt x="23917" y="14077"/>
                    <a:pt x="33057" y="10875"/>
                  </a:cubicBezTo>
                  <a:cubicBezTo>
                    <a:pt x="42197" y="7673"/>
                    <a:pt x="50503" y="4871"/>
                    <a:pt x="56574" y="2969"/>
                  </a:cubicBezTo>
                  <a:cubicBezTo>
                    <a:pt x="58075" y="2502"/>
                    <a:pt x="59443" y="2069"/>
                    <a:pt x="60644" y="1702"/>
                  </a:cubicBezTo>
                  <a:cubicBezTo>
                    <a:pt x="61878" y="1335"/>
                    <a:pt x="62912" y="1001"/>
                    <a:pt x="63746" y="801"/>
                  </a:cubicBezTo>
                  <a:lnTo>
                    <a:pt x="65714" y="201"/>
                  </a:lnTo>
                  <a:lnTo>
                    <a:pt x="66248" y="67"/>
                  </a:lnTo>
                  <a:cubicBezTo>
                    <a:pt x="66281" y="34"/>
                    <a:pt x="66348" y="34"/>
                    <a:pt x="66414" y="0"/>
                  </a:cubicBezTo>
                  <a:close/>
                  <a:moveTo>
                    <a:pt x="167" y="22550"/>
                  </a:moveTo>
                  <a:cubicBezTo>
                    <a:pt x="100" y="22550"/>
                    <a:pt x="34" y="22583"/>
                    <a:pt x="0" y="22617"/>
                  </a:cubicBezTo>
                  <a:cubicBezTo>
                    <a:pt x="34" y="22617"/>
                    <a:pt x="100" y="22583"/>
                    <a:pt x="167" y="2255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844287" y="1627682"/>
              <a:ext cx="116381" cy="850529"/>
            </a:xfrm>
            <a:custGeom>
              <a:rect b="b" l="l" r="r" t="t"/>
              <a:pathLst>
                <a:path extrusionOk="0" h="42431" w="5806">
                  <a:moveTo>
                    <a:pt x="5772" y="0"/>
                  </a:moveTo>
                  <a:lnTo>
                    <a:pt x="5772" y="0"/>
                  </a:lnTo>
                  <a:cubicBezTo>
                    <a:pt x="5738" y="0"/>
                    <a:pt x="4371" y="9474"/>
                    <a:pt x="2803" y="21215"/>
                  </a:cubicBezTo>
                  <a:cubicBezTo>
                    <a:pt x="1235" y="32924"/>
                    <a:pt x="1" y="42431"/>
                    <a:pt x="68" y="42431"/>
                  </a:cubicBezTo>
                  <a:cubicBezTo>
                    <a:pt x="134" y="42431"/>
                    <a:pt x="1469" y="32957"/>
                    <a:pt x="3036" y="21215"/>
                  </a:cubicBezTo>
                  <a:cubicBezTo>
                    <a:pt x="4604" y="9507"/>
                    <a:pt x="5805" y="0"/>
                    <a:pt x="57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2665676" y="906202"/>
              <a:ext cx="454701" cy="214000"/>
            </a:xfrm>
            <a:custGeom>
              <a:rect b="b" l="l" r="r" t="t"/>
              <a:pathLst>
                <a:path extrusionOk="0" h="10676" w="22684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34"/>
                    <a:pt x="5038" y="2469"/>
                    <a:pt x="11309" y="5405"/>
                  </a:cubicBezTo>
                  <a:cubicBezTo>
                    <a:pt x="17503" y="8353"/>
                    <a:pt x="22578" y="10675"/>
                    <a:pt x="22650" y="10675"/>
                  </a:cubicBezTo>
                  <a:cubicBezTo>
                    <a:pt x="22650" y="10675"/>
                    <a:pt x="22650" y="10675"/>
                    <a:pt x="22650" y="10675"/>
                  </a:cubicBezTo>
                  <a:cubicBezTo>
                    <a:pt x="22684" y="10608"/>
                    <a:pt x="17613" y="8207"/>
                    <a:pt x="11376" y="5238"/>
                  </a:cubicBezTo>
                  <a:cubicBezTo>
                    <a:pt x="5149" y="2290"/>
                    <a:pt x="74" y="0"/>
                    <a:pt x="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524689" y="4316959"/>
              <a:ext cx="3737731" cy="4049"/>
            </a:xfrm>
            <a:custGeom>
              <a:rect b="b" l="l" r="r" t="t"/>
              <a:pathLst>
                <a:path extrusionOk="0" h="202" w="186467">
                  <a:moveTo>
                    <a:pt x="93233" y="1"/>
                  </a:moveTo>
                  <a:cubicBezTo>
                    <a:pt x="41730" y="1"/>
                    <a:pt x="0" y="34"/>
                    <a:pt x="0" y="101"/>
                  </a:cubicBezTo>
                  <a:cubicBezTo>
                    <a:pt x="0" y="168"/>
                    <a:pt x="41763" y="201"/>
                    <a:pt x="93233" y="201"/>
                  </a:cubicBezTo>
                  <a:cubicBezTo>
                    <a:pt x="144703" y="201"/>
                    <a:pt x="186467" y="168"/>
                    <a:pt x="186467" y="101"/>
                  </a:cubicBezTo>
                  <a:cubicBezTo>
                    <a:pt x="186467" y="34"/>
                    <a:pt x="144737" y="1"/>
                    <a:pt x="93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1758339" y="1762083"/>
              <a:ext cx="785664" cy="578098"/>
            </a:xfrm>
            <a:custGeom>
              <a:rect b="b" l="l" r="r" t="t"/>
              <a:pathLst>
                <a:path extrusionOk="0" h="28840" w="39195">
                  <a:moveTo>
                    <a:pt x="31022" y="0"/>
                  </a:moveTo>
                  <a:cubicBezTo>
                    <a:pt x="31022" y="0"/>
                    <a:pt x="28320" y="12075"/>
                    <a:pt x="27086" y="12976"/>
                  </a:cubicBezTo>
                  <a:cubicBezTo>
                    <a:pt x="21882" y="16745"/>
                    <a:pt x="12843" y="19114"/>
                    <a:pt x="10441" y="19647"/>
                  </a:cubicBezTo>
                  <a:cubicBezTo>
                    <a:pt x="10041" y="19547"/>
                    <a:pt x="9607" y="19414"/>
                    <a:pt x="9073" y="19214"/>
                  </a:cubicBezTo>
                  <a:cubicBezTo>
                    <a:pt x="8640" y="19047"/>
                    <a:pt x="8206" y="18780"/>
                    <a:pt x="7839" y="18480"/>
                  </a:cubicBezTo>
                  <a:cubicBezTo>
                    <a:pt x="7372" y="18113"/>
                    <a:pt x="6938" y="17679"/>
                    <a:pt x="6571" y="17212"/>
                  </a:cubicBezTo>
                  <a:cubicBezTo>
                    <a:pt x="6466" y="17002"/>
                    <a:pt x="6267" y="16900"/>
                    <a:pt x="6070" y="16900"/>
                  </a:cubicBezTo>
                  <a:cubicBezTo>
                    <a:pt x="5829" y="16900"/>
                    <a:pt x="5592" y="17052"/>
                    <a:pt x="5537" y="17346"/>
                  </a:cubicBezTo>
                  <a:cubicBezTo>
                    <a:pt x="5504" y="17846"/>
                    <a:pt x="6238" y="19147"/>
                    <a:pt x="7672" y="20181"/>
                  </a:cubicBezTo>
                  <a:cubicBezTo>
                    <a:pt x="9140" y="21182"/>
                    <a:pt x="6371" y="21382"/>
                    <a:pt x="5337" y="21482"/>
                  </a:cubicBezTo>
                  <a:cubicBezTo>
                    <a:pt x="4337" y="21549"/>
                    <a:pt x="1234" y="21982"/>
                    <a:pt x="1034" y="22316"/>
                  </a:cubicBezTo>
                  <a:cubicBezTo>
                    <a:pt x="742" y="22754"/>
                    <a:pt x="1064" y="23141"/>
                    <a:pt x="1820" y="23141"/>
                  </a:cubicBezTo>
                  <a:cubicBezTo>
                    <a:pt x="1927" y="23141"/>
                    <a:pt x="2044" y="23133"/>
                    <a:pt x="2168" y="23117"/>
                  </a:cubicBezTo>
                  <a:cubicBezTo>
                    <a:pt x="2597" y="23074"/>
                    <a:pt x="3400" y="23025"/>
                    <a:pt x="4180" y="23025"/>
                  </a:cubicBezTo>
                  <a:cubicBezTo>
                    <a:pt x="5219" y="23025"/>
                    <a:pt x="6219" y="23112"/>
                    <a:pt x="6238" y="23417"/>
                  </a:cubicBezTo>
                  <a:cubicBezTo>
                    <a:pt x="6271" y="23951"/>
                    <a:pt x="1134" y="24351"/>
                    <a:pt x="1134" y="24351"/>
                  </a:cubicBezTo>
                  <a:cubicBezTo>
                    <a:pt x="1134" y="24351"/>
                    <a:pt x="1063" y="24345"/>
                    <a:pt x="957" y="24345"/>
                  </a:cubicBezTo>
                  <a:cubicBezTo>
                    <a:pt x="638" y="24345"/>
                    <a:pt x="0" y="24401"/>
                    <a:pt x="0" y="24851"/>
                  </a:cubicBezTo>
                  <a:cubicBezTo>
                    <a:pt x="0" y="25300"/>
                    <a:pt x="851" y="25440"/>
                    <a:pt x="1912" y="25440"/>
                  </a:cubicBezTo>
                  <a:cubicBezTo>
                    <a:pt x="3534" y="25440"/>
                    <a:pt x="5648" y="25112"/>
                    <a:pt x="5971" y="25051"/>
                  </a:cubicBezTo>
                  <a:cubicBezTo>
                    <a:pt x="5990" y="25048"/>
                    <a:pt x="6009" y="25046"/>
                    <a:pt x="6026" y="25046"/>
                  </a:cubicBezTo>
                  <a:cubicBezTo>
                    <a:pt x="6340" y="25046"/>
                    <a:pt x="6350" y="25587"/>
                    <a:pt x="5971" y="25618"/>
                  </a:cubicBezTo>
                  <a:cubicBezTo>
                    <a:pt x="5537" y="25685"/>
                    <a:pt x="834" y="25885"/>
                    <a:pt x="834" y="27019"/>
                  </a:cubicBezTo>
                  <a:cubicBezTo>
                    <a:pt x="834" y="27232"/>
                    <a:pt x="1083" y="27309"/>
                    <a:pt x="1477" y="27309"/>
                  </a:cubicBezTo>
                  <a:cubicBezTo>
                    <a:pt x="2507" y="27309"/>
                    <a:pt x="4526" y="26783"/>
                    <a:pt x="5666" y="26783"/>
                  </a:cubicBezTo>
                  <a:cubicBezTo>
                    <a:pt x="5937" y="26783"/>
                    <a:pt x="6158" y="26813"/>
                    <a:pt x="6305" y="26886"/>
                  </a:cubicBezTo>
                  <a:cubicBezTo>
                    <a:pt x="7339" y="27386"/>
                    <a:pt x="2802" y="27687"/>
                    <a:pt x="2835" y="28520"/>
                  </a:cubicBezTo>
                  <a:cubicBezTo>
                    <a:pt x="2835" y="28690"/>
                    <a:pt x="2857" y="28839"/>
                    <a:pt x="3342" y="28839"/>
                  </a:cubicBezTo>
                  <a:cubicBezTo>
                    <a:pt x="3713" y="28839"/>
                    <a:pt x="4357" y="28752"/>
                    <a:pt x="5471" y="28520"/>
                  </a:cubicBezTo>
                  <a:cubicBezTo>
                    <a:pt x="7305" y="28053"/>
                    <a:pt x="9107" y="27486"/>
                    <a:pt x="10908" y="26819"/>
                  </a:cubicBezTo>
                  <a:lnTo>
                    <a:pt x="10908" y="26853"/>
                  </a:lnTo>
                  <a:cubicBezTo>
                    <a:pt x="10908" y="26853"/>
                    <a:pt x="35926" y="23550"/>
                    <a:pt x="37293" y="11842"/>
                  </a:cubicBezTo>
                  <a:lnTo>
                    <a:pt x="39195" y="4737"/>
                  </a:lnTo>
                  <a:lnTo>
                    <a:pt x="3102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2435659" y="4054851"/>
              <a:ext cx="319638" cy="264153"/>
            </a:xfrm>
            <a:custGeom>
              <a:rect b="b" l="l" r="r" t="t"/>
              <a:pathLst>
                <a:path extrusionOk="0" h="13178" w="15946">
                  <a:moveTo>
                    <a:pt x="15712" y="1"/>
                  </a:moveTo>
                  <a:lnTo>
                    <a:pt x="7773" y="201"/>
                  </a:lnTo>
                  <a:lnTo>
                    <a:pt x="8240" y="8407"/>
                  </a:lnTo>
                  <a:cubicBezTo>
                    <a:pt x="8240" y="8407"/>
                    <a:pt x="68" y="11676"/>
                    <a:pt x="1" y="13177"/>
                  </a:cubicBezTo>
                  <a:lnTo>
                    <a:pt x="15946" y="13110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2683075" y="4206792"/>
              <a:ext cx="26760" cy="24876"/>
            </a:xfrm>
            <a:custGeom>
              <a:rect b="b" l="l" r="r" t="t"/>
              <a:pathLst>
                <a:path extrusionOk="0" h="1241" w="1335">
                  <a:moveTo>
                    <a:pt x="691" y="1"/>
                  </a:moveTo>
                  <a:cubicBezTo>
                    <a:pt x="413" y="1"/>
                    <a:pt x="149" y="185"/>
                    <a:pt x="67" y="460"/>
                  </a:cubicBezTo>
                  <a:cubicBezTo>
                    <a:pt x="0" y="794"/>
                    <a:pt x="200" y="1127"/>
                    <a:pt x="534" y="1227"/>
                  </a:cubicBezTo>
                  <a:cubicBezTo>
                    <a:pt x="577" y="1236"/>
                    <a:pt x="620" y="1240"/>
                    <a:pt x="662" y="1240"/>
                  </a:cubicBezTo>
                  <a:cubicBezTo>
                    <a:pt x="949" y="1240"/>
                    <a:pt x="1210" y="1051"/>
                    <a:pt x="1268" y="760"/>
                  </a:cubicBezTo>
                  <a:cubicBezTo>
                    <a:pt x="1334" y="427"/>
                    <a:pt x="1134" y="126"/>
                    <a:pt x="801" y="26"/>
                  </a:cubicBezTo>
                  <a:lnTo>
                    <a:pt x="867" y="26"/>
                  </a:lnTo>
                  <a:cubicBezTo>
                    <a:pt x="809" y="9"/>
                    <a:pt x="74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2434336" y="4291562"/>
              <a:ext cx="320961" cy="28103"/>
            </a:xfrm>
            <a:custGeom>
              <a:rect b="b" l="l" r="r" t="t"/>
              <a:pathLst>
                <a:path extrusionOk="0" h="1402" w="16012">
                  <a:moveTo>
                    <a:pt x="16012" y="0"/>
                  </a:moveTo>
                  <a:lnTo>
                    <a:pt x="701" y="567"/>
                  </a:lnTo>
                  <a:cubicBezTo>
                    <a:pt x="701" y="567"/>
                    <a:pt x="0" y="868"/>
                    <a:pt x="67" y="1401"/>
                  </a:cubicBezTo>
                  <a:lnTo>
                    <a:pt x="16012" y="130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2595478" y="4220603"/>
              <a:ext cx="30769" cy="18882"/>
            </a:xfrm>
            <a:custGeom>
              <a:rect b="b" l="l" r="r" t="t"/>
              <a:pathLst>
                <a:path extrusionOk="0" h="942" w="1535">
                  <a:moveTo>
                    <a:pt x="268" y="0"/>
                  </a:moveTo>
                  <a:cubicBezTo>
                    <a:pt x="106" y="0"/>
                    <a:pt x="0" y="39"/>
                    <a:pt x="0" y="71"/>
                  </a:cubicBezTo>
                  <a:cubicBezTo>
                    <a:pt x="0" y="138"/>
                    <a:pt x="401" y="171"/>
                    <a:pt x="801" y="405"/>
                  </a:cubicBezTo>
                  <a:cubicBezTo>
                    <a:pt x="1181" y="658"/>
                    <a:pt x="1380" y="941"/>
                    <a:pt x="1457" y="941"/>
                  </a:cubicBezTo>
                  <a:cubicBezTo>
                    <a:pt x="1461" y="941"/>
                    <a:pt x="1465" y="940"/>
                    <a:pt x="1468" y="939"/>
                  </a:cubicBezTo>
                  <a:cubicBezTo>
                    <a:pt x="1535" y="905"/>
                    <a:pt x="1401" y="472"/>
                    <a:pt x="934" y="205"/>
                  </a:cubicBezTo>
                  <a:cubicBezTo>
                    <a:pt x="690" y="48"/>
                    <a:pt x="44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2562705" y="4236198"/>
              <a:ext cx="22090" cy="24615"/>
            </a:xfrm>
            <a:custGeom>
              <a:rect b="b" l="l" r="r" t="t"/>
              <a:pathLst>
                <a:path extrusionOk="0" h="1228" w="1102">
                  <a:moveTo>
                    <a:pt x="74" y="0"/>
                  </a:moveTo>
                  <a:cubicBezTo>
                    <a:pt x="28" y="0"/>
                    <a:pt x="1" y="10"/>
                    <a:pt x="1" y="27"/>
                  </a:cubicBezTo>
                  <a:cubicBezTo>
                    <a:pt x="1" y="94"/>
                    <a:pt x="301" y="227"/>
                    <a:pt x="568" y="561"/>
                  </a:cubicBezTo>
                  <a:cubicBezTo>
                    <a:pt x="868" y="861"/>
                    <a:pt x="935" y="1228"/>
                    <a:pt x="1001" y="1228"/>
                  </a:cubicBezTo>
                  <a:cubicBezTo>
                    <a:pt x="1068" y="1228"/>
                    <a:pt x="1102" y="761"/>
                    <a:pt x="768" y="394"/>
                  </a:cubicBezTo>
                  <a:cubicBezTo>
                    <a:pt x="518" y="94"/>
                    <a:pt x="211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2530612" y="4250490"/>
              <a:ext cx="17399" cy="27041"/>
            </a:xfrm>
            <a:custGeom>
              <a:rect b="b" l="l" r="r" t="t"/>
              <a:pathLst>
                <a:path extrusionOk="0" h="1349" w="868">
                  <a:moveTo>
                    <a:pt x="67" y="0"/>
                  </a:moveTo>
                  <a:cubicBezTo>
                    <a:pt x="50" y="0"/>
                    <a:pt x="39" y="5"/>
                    <a:pt x="34" y="15"/>
                  </a:cubicBezTo>
                  <a:cubicBezTo>
                    <a:pt x="1" y="81"/>
                    <a:pt x="234" y="315"/>
                    <a:pt x="401" y="648"/>
                  </a:cubicBezTo>
                  <a:cubicBezTo>
                    <a:pt x="568" y="1015"/>
                    <a:pt x="601" y="1316"/>
                    <a:pt x="668" y="1349"/>
                  </a:cubicBezTo>
                  <a:cubicBezTo>
                    <a:pt x="768" y="1349"/>
                    <a:pt x="868" y="949"/>
                    <a:pt x="634" y="548"/>
                  </a:cubicBezTo>
                  <a:cubicBezTo>
                    <a:pt x="463" y="176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2596841" y="4178508"/>
              <a:ext cx="35420" cy="7216"/>
            </a:xfrm>
            <a:custGeom>
              <a:rect b="b" l="l" r="r" t="t"/>
              <a:pathLst>
                <a:path extrusionOk="0" h="360" w="1767">
                  <a:moveTo>
                    <a:pt x="775" y="0"/>
                  </a:moveTo>
                  <a:cubicBezTo>
                    <a:pt x="295" y="0"/>
                    <a:pt x="1" y="240"/>
                    <a:pt x="32" y="303"/>
                  </a:cubicBezTo>
                  <a:cubicBezTo>
                    <a:pt x="39" y="317"/>
                    <a:pt x="60" y="322"/>
                    <a:pt x="93" y="322"/>
                  </a:cubicBezTo>
                  <a:cubicBezTo>
                    <a:pt x="201" y="322"/>
                    <a:pt x="438" y="264"/>
                    <a:pt x="720" y="264"/>
                  </a:cubicBezTo>
                  <a:cubicBezTo>
                    <a:pt x="768" y="264"/>
                    <a:pt x="817" y="266"/>
                    <a:pt x="866" y="270"/>
                  </a:cubicBezTo>
                  <a:cubicBezTo>
                    <a:pt x="1196" y="295"/>
                    <a:pt x="1486" y="359"/>
                    <a:pt x="1622" y="359"/>
                  </a:cubicBezTo>
                  <a:cubicBezTo>
                    <a:pt x="1665" y="359"/>
                    <a:pt x="1692" y="353"/>
                    <a:pt x="1700" y="337"/>
                  </a:cubicBezTo>
                  <a:cubicBezTo>
                    <a:pt x="1767" y="270"/>
                    <a:pt x="1400" y="3"/>
                    <a:pt x="866" y="3"/>
                  </a:cubicBezTo>
                  <a:cubicBezTo>
                    <a:pt x="835" y="1"/>
                    <a:pt x="805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2596140" y="4125068"/>
              <a:ext cx="48830" cy="27502"/>
            </a:xfrm>
            <a:custGeom>
              <a:rect b="b" l="l" r="r" t="t"/>
              <a:pathLst>
                <a:path extrusionOk="0" h="1372" w="2436">
                  <a:moveTo>
                    <a:pt x="2002" y="251"/>
                  </a:moveTo>
                  <a:cubicBezTo>
                    <a:pt x="2069" y="251"/>
                    <a:pt x="2119" y="267"/>
                    <a:pt x="2135" y="301"/>
                  </a:cubicBezTo>
                  <a:cubicBezTo>
                    <a:pt x="2169" y="367"/>
                    <a:pt x="2135" y="367"/>
                    <a:pt x="2135" y="401"/>
                  </a:cubicBezTo>
                  <a:cubicBezTo>
                    <a:pt x="2102" y="467"/>
                    <a:pt x="2035" y="501"/>
                    <a:pt x="1969" y="534"/>
                  </a:cubicBezTo>
                  <a:cubicBezTo>
                    <a:pt x="1835" y="634"/>
                    <a:pt x="1702" y="734"/>
                    <a:pt x="1535" y="801"/>
                  </a:cubicBezTo>
                  <a:cubicBezTo>
                    <a:pt x="1302" y="934"/>
                    <a:pt x="1035" y="1035"/>
                    <a:pt x="768" y="1101"/>
                  </a:cubicBezTo>
                  <a:cubicBezTo>
                    <a:pt x="599" y="1149"/>
                    <a:pt x="413" y="1180"/>
                    <a:pt x="222" y="1231"/>
                  </a:cubicBezTo>
                  <a:lnTo>
                    <a:pt x="222" y="1231"/>
                  </a:lnTo>
                  <a:cubicBezTo>
                    <a:pt x="321" y="1140"/>
                    <a:pt x="459" y="1012"/>
                    <a:pt x="634" y="868"/>
                  </a:cubicBezTo>
                  <a:cubicBezTo>
                    <a:pt x="835" y="701"/>
                    <a:pt x="1068" y="568"/>
                    <a:pt x="1335" y="434"/>
                  </a:cubicBezTo>
                  <a:cubicBezTo>
                    <a:pt x="1468" y="367"/>
                    <a:pt x="1635" y="334"/>
                    <a:pt x="1769" y="301"/>
                  </a:cubicBezTo>
                  <a:cubicBezTo>
                    <a:pt x="1852" y="267"/>
                    <a:pt x="1935" y="251"/>
                    <a:pt x="2002" y="251"/>
                  </a:cubicBezTo>
                  <a:close/>
                  <a:moveTo>
                    <a:pt x="2002" y="0"/>
                  </a:moveTo>
                  <a:cubicBezTo>
                    <a:pt x="1902" y="0"/>
                    <a:pt x="1802" y="0"/>
                    <a:pt x="1702" y="34"/>
                  </a:cubicBezTo>
                  <a:cubicBezTo>
                    <a:pt x="1535" y="67"/>
                    <a:pt x="1368" y="134"/>
                    <a:pt x="1235" y="201"/>
                  </a:cubicBezTo>
                  <a:cubicBezTo>
                    <a:pt x="968" y="334"/>
                    <a:pt x="701" y="501"/>
                    <a:pt x="501" y="701"/>
                  </a:cubicBezTo>
                  <a:cubicBezTo>
                    <a:pt x="253" y="949"/>
                    <a:pt x="112" y="1166"/>
                    <a:pt x="56" y="1281"/>
                  </a:cubicBezTo>
                  <a:lnTo>
                    <a:pt x="56" y="1281"/>
                  </a:lnTo>
                  <a:cubicBezTo>
                    <a:pt x="38" y="1288"/>
                    <a:pt x="19" y="1294"/>
                    <a:pt x="1" y="1301"/>
                  </a:cubicBezTo>
                  <a:cubicBezTo>
                    <a:pt x="15" y="1305"/>
                    <a:pt x="29" y="1308"/>
                    <a:pt x="43" y="1311"/>
                  </a:cubicBezTo>
                  <a:lnTo>
                    <a:pt x="43" y="1311"/>
                  </a:lnTo>
                  <a:cubicBezTo>
                    <a:pt x="28" y="1348"/>
                    <a:pt x="25" y="1368"/>
                    <a:pt x="34" y="1368"/>
                  </a:cubicBezTo>
                  <a:cubicBezTo>
                    <a:pt x="36" y="1370"/>
                    <a:pt x="39" y="1371"/>
                    <a:pt x="42" y="1371"/>
                  </a:cubicBezTo>
                  <a:cubicBezTo>
                    <a:pt x="56" y="1371"/>
                    <a:pt x="81" y="1355"/>
                    <a:pt x="116" y="1326"/>
                  </a:cubicBezTo>
                  <a:lnTo>
                    <a:pt x="116" y="1326"/>
                  </a:lnTo>
                  <a:cubicBezTo>
                    <a:pt x="211" y="1343"/>
                    <a:pt x="306" y="1351"/>
                    <a:pt x="401" y="1351"/>
                  </a:cubicBezTo>
                  <a:cubicBezTo>
                    <a:pt x="534" y="1351"/>
                    <a:pt x="668" y="1335"/>
                    <a:pt x="801" y="1301"/>
                  </a:cubicBezTo>
                  <a:cubicBezTo>
                    <a:pt x="1101" y="1235"/>
                    <a:pt x="1368" y="1135"/>
                    <a:pt x="1635" y="1035"/>
                  </a:cubicBezTo>
                  <a:cubicBezTo>
                    <a:pt x="1802" y="934"/>
                    <a:pt x="1935" y="868"/>
                    <a:pt x="2102" y="768"/>
                  </a:cubicBezTo>
                  <a:cubicBezTo>
                    <a:pt x="2169" y="701"/>
                    <a:pt x="2269" y="634"/>
                    <a:pt x="2336" y="568"/>
                  </a:cubicBezTo>
                  <a:cubicBezTo>
                    <a:pt x="2436" y="467"/>
                    <a:pt x="2436" y="301"/>
                    <a:pt x="2369" y="167"/>
                  </a:cubicBezTo>
                  <a:cubicBezTo>
                    <a:pt x="2269" y="34"/>
                    <a:pt x="2135" y="0"/>
                    <a:pt x="2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2576756" y="4102999"/>
              <a:ext cx="26099" cy="50173"/>
            </a:xfrm>
            <a:custGeom>
              <a:rect b="b" l="l" r="r" t="t"/>
              <a:pathLst>
                <a:path extrusionOk="0" h="2503" w="1302">
                  <a:moveTo>
                    <a:pt x="434" y="1"/>
                  </a:moveTo>
                  <a:cubicBezTo>
                    <a:pt x="300" y="1"/>
                    <a:pt x="167" y="67"/>
                    <a:pt x="100" y="234"/>
                  </a:cubicBezTo>
                  <a:cubicBezTo>
                    <a:pt x="67" y="301"/>
                    <a:pt x="34" y="401"/>
                    <a:pt x="34" y="501"/>
                  </a:cubicBezTo>
                  <a:cubicBezTo>
                    <a:pt x="0" y="701"/>
                    <a:pt x="0" y="868"/>
                    <a:pt x="34" y="1068"/>
                  </a:cubicBezTo>
                  <a:cubicBezTo>
                    <a:pt x="67" y="1368"/>
                    <a:pt x="200" y="1635"/>
                    <a:pt x="367" y="1902"/>
                  </a:cubicBezTo>
                  <a:cubicBezTo>
                    <a:pt x="653" y="2245"/>
                    <a:pt x="939" y="2343"/>
                    <a:pt x="1015" y="2343"/>
                  </a:cubicBezTo>
                  <a:cubicBezTo>
                    <a:pt x="1028" y="2343"/>
                    <a:pt x="1034" y="2340"/>
                    <a:pt x="1034" y="2336"/>
                  </a:cubicBezTo>
                  <a:cubicBezTo>
                    <a:pt x="1034" y="2336"/>
                    <a:pt x="801" y="2169"/>
                    <a:pt x="534" y="1769"/>
                  </a:cubicBezTo>
                  <a:cubicBezTo>
                    <a:pt x="401" y="1535"/>
                    <a:pt x="300" y="1302"/>
                    <a:pt x="267" y="1035"/>
                  </a:cubicBezTo>
                  <a:cubicBezTo>
                    <a:pt x="234" y="868"/>
                    <a:pt x="234" y="735"/>
                    <a:pt x="267" y="568"/>
                  </a:cubicBezTo>
                  <a:cubicBezTo>
                    <a:pt x="300" y="401"/>
                    <a:pt x="367" y="268"/>
                    <a:pt x="401" y="268"/>
                  </a:cubicBezTo>
                  <a:cubicBezTo>
                    <a:pt x="467" y="301"/>
                    <a:pt x="634" y="401"/>
                    <a:pt x="701" y="534"/>
                  </a:cubicBezTo>
                  <a:cubicBezTo>
                    <a:pt x="767" y="668"/>
                    <a:pt x="868" y="801"/>
                    <a:pt x="901" y="968"/>
                  </a:cubicBezTo>
                  <a:cubicBezTo>
                    <a:pt x="1001" y="1202"/>
                    <a:pt x="1068" y="1468"/>
                    <a:pt x="1068" y="1735"/>
                  </a:cubicBezTo>
                  <a:cubicBezTo>
                    <a:pt x="1101" y="2202"/>
                    <a:pt x="1034" y="2502"/>
                    <a:pt x="1101" y="2502"/>
                  </a:cubicBezTo>
                  <a:cubicBezTo>
                    <a:pt x="1234" y="2269"/>
                    <a:pt x="1301" y="2002"/>
                    <a:pt x="1301" y="1735"/>
                  </a:cubicBezTo>
                  <a:cubicBezTo>
                    <a:pt x="1301" y="1435"/>
                    <a:pt x="1268" y="1135"/>
                    <a:pt x="1168" y="868"/>
                  </a:cubicBezTo>
                  <a:cubicBezTo>
                    <a:pt x="1101" y="701"/>
                    <a:pt x="1034" y="534"/>
                    <a:pt x="968" y="368"/>
                  </a:cubicBezTo>
                  <a:cubicBezTo>
                    <a:pt x="868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2939831" y="4043485"/>
              <a:ext cx="331665" cy="280189"/>
            </a:xfrm>
            <a:custGeom>
              <a:rect b="b" l="l" r="r" t="t"/>
              <a:pathLst>
                <a:path extrusionOk="0" h="13978" w="16546">
                  <a:moveTo>
                    <a:pt x="15211" y="1"/>
                  </a:moveTo>
                  <a:lnTo>
                    <a:pt x="7806" y="334"/>
                  </a:lnTo>
                  <a:lnTo>
                    <a:pt x="8473" y="8874"/>
                  </a:lnTo>
                  <a:cubicBezTo>
                    <a:pt x="8473" y="8874"/>
                    <a:pt x="34" y="12376"/>
                    <a:pt x="0" y="13978"/>
                  </a:cubicBezTo>
                  <a:lnTo>
                    <a:pt x="16545" y="13310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3195245" y="4202121"/>
              <a:ext cx="27442" cy="25497"/>
            </a:xfrm>
            <a:custGeom>
              <a:rect b="b" l="l" r="r" t="t"/>
              <a:pathLst>
                <a:path extrusionOk="0" h="1272" w="1369">
                  <a:moveTo>
                    <a:pt x="710" y="0"/>
                  </a:moveTo>
                  <a:cubicBezTo>
                    <a:pt x="414" y="0"/>
                    <a:pt x="150" y="184"/>
                    <a:pt x="67" y="460"/>
                  </a:cubicBezTo>
                  <a:cubicBezTo>
                    <a:pt x="1" y="826"/>
                    <a:pt x="234" y="1193"/>
                    <a:pt x="568" y="1260"/>
                  </a:cubicBezTo>
                  <a:cubicBezTo>
                    <a:pt x="606" y="1268"/>
                    <a:pt x="645" y="1272"/>
                    <a:pt x="683" y="1272"/>
                  </a:cubicBezTo>
                  <a:cubicBezTo>
                    <a:pt x="975" y="1272"/>
                    <a:pt x="1243" y="1055"/>
                    <a:pt x="1302" y="760"/>
                  </a:cubicBezTo>
                  <a:cubicBezTo>
                    <a:pt x="1368" y="426"/>
                    <a:pt x="1168" y="93"/>
                    <a:pt x="835" y="26"/>
                  </a:cubicBezTo>
                  <a:lnTo>
                    <a:pt x="901" y="26"/>
                  </a:lnTo>
                  <a:cubicBezTo>
                    <a:pt x="837" y="8"/>
                    <a:pt x="773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2937827" y="4283544"/>
              <a:ext cx="333669" cy="40130"/>
            </a:xfrm>
            <a:custGeom>
              <a:rect b="b" l="l" r="r" t="t"/>
              <a:pathLst>
                <a:path extrusionOk="0" h="2002" w="16646">
                  <a:moveTo>
                    <a:pt x="16545" y="0"/>
                  </a:moveTo>
                  <a:lnTo>
                    <a:pt x="701" y="1134"/>
                  </a:lnTo>
                  <a:cubicBezTo>
                    <a:pt x="701" y="1134"/>
                    <a:pt x="0" y="1468"/>
                    <a:pt x="100" y="2002"/>
                  </a:cubicBezTo>
                  <a:lnTo>
                    <a:pt x="16645" y="1334"/>
                  </a:lnTo>
                  <a:lnTo>
                    <a:pt x="1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3103980" y="4217837"/>
              <a:ext cx="32453" cy="19624"/>
            </a:xfrm>
            <a:custGeom>
              <a:rect b="b" l="l" r="r" t="t"/>
              <a:pathLst>
                <a:path extrusionOk="0" h="979" w="1619">
                  <a:moveTo>
                    <a:pt x="301" y="1"/>
                  </a:moveTo>
                  <a:cubicBezTo>
                    <a:pt x="117" y="1"/>
                    <a:pt x="0" y="42"/>
                    <a:pt x="17" y="76"/>
                  </a:cubicBezTo>
                  <a:cubicBezTo>
                    <a:pt x="17" y="176"/>
                    <a:pt x="417" y="176"/>
                    <a:pt x="851" y="443"/>
                  </a:cubicBezTo>
                  <a:cubicBezTo>
                    <a:pt x="1233" y="665"/>
                    <a:pt x="1463" y="979"/>
                    <a:pt x="1541" y="979"/>
                  </a:cubicBezTo>
                  <a:cubicBezTo>
                    <a:pt x="1545" y="979"/>
                    <a:pt x="1548" y="978"/>
                    <a:pt x="1551" y="976"/>
                  </a:cubicBezTo>
                  <a:cubicBezTo>
                    <a:pt x="1618" y="943"/>
                    <a:pt x="1485" y="476"/>
                    <a:pt x="984" y="176"/>
                  </a:cubicBezTo>
                  <a:cubicBezTo>
                    <a:pt x="734" y="42"/>
                    <a:pt x="48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3069542" y="4234734"/>
              <a:ext cx="24094" cy="24796"/>
            </a:xfrm>
            <a:custGeom>
              <a:rect b="b" l="l" r="r" t="t"/>
              <a:pathLst>
                <a:path extrusionOk="0" h="1237" w="1202">
                  <a:moveTo>
                    <a:pt x="104" y="0"/>
                  </a:moveTo>
                  <a:cubicBezTo>
                    <a:pt x="40" y="0"/>
                    <a:pt x="0" y="14"/>
                    <a:pt x="0" y="33"/>
                  </a:cubicBezTo>
                  <a:cubicBezTo>
                    <a:pt x="0" y="100"/>
                    <a:pt x="367" y="234"/>
                    <a:pt x="634" y="567"/>
                  </a:cubicBezTo>
                  <a:cubicBezTo>
                    <a:pt x="922" y="886"/>
                    <a:pt x="1026" y="1236"/>
                    <a:pt x="1093" y="1236"/>
                  </a:cubicBezTo>
                  <a:cubicBezTo>
                    <a:pt x="1096" y="1236"/>
                    <a:pt x="1098" y="1236"/>
                    <a:pt x="1101" y="1234"/>
                  </a:cubicBezTo>
                  <a:cubicBezTo>
                    <a:pt x="1168" y="1234"/>
                    <a:pt x="1201" y="767"/>
                    <a:pt x="834" y="367"/>
                  </a:cubicBezTo>
                  <a:cubicBezTo>
                    <a:pt x="574" y="83"/>
                    <a:pt x="263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3036769" y="4250450"/>
              <a:ext cx="18081" cy="27762"/>
            </a:xfrm>
            <a:custGeom>
              <a:rect b="b" l="l" r="r" t="t"/>
              <a:pathLst>
                <a:path extrusionOk="0" h="1385" w="902">
                  <a:moveTo>
                    <a:pt x="76" y="1"/>
                  </a:moveTo>
                  <a:cubicBezTo>
                    <a:pt x="54" y="1"/>
                    <a:pt x="40" y="6"/>
                    <a:pt x="34" y="17"/>
                  </a:cubicBezTo>
                  <a:cubicBezTo>
                    <a:pt x="1" y="83"/>
                    <a:pt x="268" y="317"/>
                    <a:pt x="435" y="650"/>
                  </a:cubicBezTo>
                  <a:cubicBezTo>
                    <a:pt x="601" y="1017"/>
                    <a:pt x="668" y="1351"/>
                    <a:pt x="735" y="1384"/>
                  </a:cubicBezTo>
                  <a:cubicBezTo>
                    <a:pt x="835" y="1384"/>
                    <a:pt x="902" y="984"/>
                    <a:pt x="701" y="550"/>
                  </a:cubicBezTo>
                  <a:cubicBezTo>
                    <a:pt x="505" y="157"/>
                    <a:pt x="190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3104320" y="4173878"/>
              <a:ext cx="36121" cy="7156"/>
            </a:xfrm>
            <a:custGeom>
              <a:rect b="b" l="l" r="r" t="t"/>
              <a:pathLst>
                <a:path extrusionOk="0" h="357" w="1802">
                  <a:moveTo>
                    <a:pt x="934" y="1"/>
                  </a:moveTo>
                  <a:cubicBezTo>
                    <a:pt x="400" y="1"/>
                    <a:pt x="0" y="267"/>
                    <a:pt x="67" y="334"/>
                  </a:cubicBezTo>
                  <a:cubicBezTo>
                    <a:pt x="73" y="347"/>
                    <a:pt x="93" y="353"/>
                    <a:pt x="125" y="353"/>
                  </a:cubicBezTo>
                  <a:cubicBezTo>
                    <a:pt x="250" y="353"/>
                    <a:pt x="554" y="267"/>
                    <a:pt x="901" y="267"/>
                  </a:cubicBezTo>
                  <a:cubicBezTo>
                    <a:pt x="1255" y="293"/>
                    <a:pt x="1552" y="357"/>
                    <a:pt x="1689" y="357"/>
                  </a:cubicBezTo>
                  <a:cubicBezTo>
                    <a:pt x="1733" y="357"/>
                    <a:pt x="1760" y="350"/>
                    <a:pt x="1768" y="334"/>
                  </a:cubicBezTo>
                  <a:cubicBezTo>
                    <a:pt x="1801" y="267"/>
                    <a:pt x="1468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3103639" y="4117551"/>
              <a:ext cx="50173" cy="29667"/>
            </a:xfrm>
            <a:custGeom>
              <a:rect b="b" l="l" r="r" t="t"/>
              <a:pathLst>
                <a:path extrusionOk="0" h="1480" w="2503">
                  <a:moveTo>
                    <a:pt x="2035" y="284"/>
                  </a:moveTo>
                  <a:cubicBezTo>
                    <a:pt x="2102" y="284"/>
                    <a:pt x="2152" y="292"/>
                    <a:pt x="2169" y="309"/>
                  </a:cubicBezTo>
                  <a:cubicBezTo>
                    <a:pt x="2236" y="375"/>
                    <a:pt x="2202" y="342"/>
                    <a:pt x="2169" y="409"/>
                  </a:cubicBezTo>
                  <a:cubicBezTo>
                    <a:pt x="2136" y="476"/>
                    <a:pt x="2069" y="509"/>
                    <a:pt x="2002" y="576"/>
                  </a:cubicBezTo>
                  <a:cubicBezTo>
                    <a:pt x="1869" y="676"/>
                    <a:pt x="1735" y="742"/>
                    <a:pt x="1568" y="842"/>
                  </a:cubicBezTo>
                  <a:cubicBezTo>
                    <a:pt x="1335" y="976"/>
                    <a:pt x="1068" y="1076"/>
                    <a:pt x="801" y="1176"/>
                  </a:cubicBezTo>
                  <a:cubicBezTo>
                    <a:pt x="595" y="1228"/>
                    <a:pt x="369" y="1279"/>
                    <a:pt x="169" y="1346"/>
                  </a:cubicBezTo>
                  <a:lnTo>
                    <a:pt x="169" y="1346"/>
                  </a:lnTo>
                  <a:cubicBezTo>
                    <a:pt x="265" y="1246"/>
                    <a:pt x="410" y="1099"/>
                    <a:pt x="601" y="943"/>
                  </a:cubicBezTo>
                  <a:cubicBezTo>
                    <a:pt x="835" y="742"/>
                    <a:pt x="1068" y="609"/>
                    <a:pt x="1335" y="476"/>
                  </a:cubicBezTo>
                  <a:cubicBezTo>
                    <a:pt x="1502" y="409"/>
                    <a:pt x="1635" y="375"/>
                    <a:pt x="1802" y="309"/>
                  </a:cubicBezTo>
                  <a:cubicBezTo>
                    <a:pt x="1885" y="292"/>
                    <a:pt x="1969" y="284"/>
                    <a:pt x="2035" y="284"/>
                  </a:cubicBezTo>
                  <a:close/>
                  <a:moveTo>
                    <a:pt x="2118" y="0"/>
                  </a:moveTo>
                  <a:cubicBezTo>
                    <a:pt x="2092" y="0"/>
                    <a:pt x="2064" y="3"/>
                    <a:pt x="2035" y="9"/>
                  </a:cubicBezTo>
                  <a:cubicBezTo>
                    <a:pt x="1935" y="9"/>
                    <a:pt x="1835" y="9"/>
                    <a:pt x="1735" y="42"/>
                  </a:cubicBezTo>
                  <a:cubicBezTo>
                    <a:pt x="1568" y="109"/>
                    <a:pt x="1402" y="175"/>
                    <a:pt x="1235" y="242"/>
                  </a:cubicBezTo>
                  <a:cubicBezTo>
                    <a:pt x="968" y="375"/>
                    <a:pt x="701" y="576"/>
                    <a:pt x="468" y="776"/>
                  </a:cubicBezTo>
                  <a:cubicBezTo>
                    <a:pt x="213" y="1031"/>
                    <a:pt x="87" y="1269"/>
                    <a:pt x="45" y="1391"/>
                  </a:cubicBezTo>
                  <a:lnTo>
                    <a:pt x="45" y="1391"/>
                  </a:lnTo>
                  <a:cubicBezTo>
                    <a:pt x="30" y="1397"/>
                    <a:pt x="15" y="1403"/>
                    <a:pt x="1" y="1410"/>
                  </a:cubicBezTo>
                  <a:cubicBezTo>
                    <a:pt x="13" y="1412"/>
                    <a:pt x="24" y="1415"/>
                    <a:pt x="36" y="1418"/>
                  </a:cubicBezTo>
                  <a:lnTo>
                    <a:pt x="36" y="1418"/>
                  </a:lnTo>
                  <a:cubicBezTo>
                    <a:pt x="26" y="1455"/>
                    <a:pt x="26" y="1476"/>
                    <a:pt x="34" y="1476"/>
                  </a:cubicBezTo>
                  <a:cubicBezTo>
                    <a:pt x="34" y="1478"/>
                    <a:pt x="35" y="1479"/>
                    <a:pt x="36" y="1479"/>
                  </a:cubicBezTo>
                  <a:cubicBezTo>
                    <a:pt x="42" y="1479"/>
                    <a:pt x="60" y="1461"/>
                    <a:pt x="91" y="1428"/>
                  </a:cubicBezTo>
                  <a:lnTo>
                    <a:pt x="91" y="1428"/>
                  </a:lnTo>
                  <a:cubicBezTo>
                    <a:pt x="165" y="1440"/>
                    <a:pt x="241" y="1446"/>
                    <a:pt x="317" y="1446"/>
                  </a:cubicBezTo>
                  <a:cubicBezTo>
                    <a:pt x="492" y="1446"/>
                    <a:pt x="670" y="1417"/>
                    <a:pt x="835" y="1376"/>
                  </a:cubicBezTo>
                  <a:cubicBezTo>
                    <a:pt x="1101" y="1309"/>
                    <a:pt x="1402" y="1209"/>
                    <a:pt x="1669" y="1076"/>
                  </a:cubicBezTo>
                  <a:cubicBezTo>
                    <a:pt x="1835" y="976"/>
                    <a:pt x="2002" y="909"/>
                    <a:pt x="2136" y="809"/>
                  </a:cubicBezTo>
                  <a:cubicBezTo>
                    <a:pt x="2236" y="742"/>
                    <a:pt x="2302" y="676"/>
                    <a:pt x="2402" y="576"/>
                  </a:cubicBezTo>
                  <a:cubicBezTo>
                    <a:pt x="2469" y="476"/>
                    <a:pt x="2502" y="309"/>
                    <a:pt x="2402" y="175"/>
                  </a:cubicBezTo>
                  <a:cubicBezTo>
                    <a:pt x="2347" y="65"/>
                    <a:pt x="2246" y="0"/>
                    <a:pt x="2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3082251" y="4095642"/>
              <a:ext cx="27422" cy="52177"/>
            </a:xfrm>
            <a:custGeom>
              <a:rect b="b" l="l" r="r" t="t"/>
              <a:pathLst>
                <a:path extrusionOk="0" h="2603" w="1368">
                  <a:moveTo>
                    <a:pt x="434" y="1"/>
                  </a:moveTo>
                  <a:cubicBezTo>
                    <a:pt x="267" y="1"/>
                    <a:pt x="134" y="101"/>
                    <a:pt x="100" y="234"/>
                  </a:cubicBezTo>
                  <a:cubicBezTo>
                    <a:pt x="34" y="334"/>
                    <a:pt x="34" y="434"/>
                    <a:pt x="0" y="534"/>
                  </a:cubicBezTo>
                  <a:cubicBezTo>
                    <a:pt x="0" y="735"/>
                    <a:pt x="0" y="901"/>
                    <a:pt x="34" y="1102"/>
                  </a:cubicBezTo>
                  <a:cubicBezTo>
                    <a:pt x="100" y="1402"/>
                    <a:pt x="234" y="1669"/>
                    <a:pt x="434" y="1935"/>
                  </a:cubicBezTo>
                  <a:cubicBezTo>
                    <a:pt x="729" y="2289"/>
                    <a:pt x="1023" y="2408"/>
                    <a:pt x="1088" y="2408"/>
                  </a:cubicBezTo>
                  <a:cubicBezTo>
                    <a:pt x="1097" y="2408"/>
                    <a:pt x="1101" y="2406"/>
                    <a:pt x="1101" y="2402"/>
                  </a:cubicBezTo>
                  <a:cubicBezTo>
                    <a:pt x="1134" y="2369"/>
                    <a:pt x="834" y="2202"/>
                    <a:pt x="601" y="1802"/>
                  </a:cubicBezTo>
                  <a:cubicBezTo>
                    <a:pt x="434" y="1569"/>
                    <a:pt x="334" y="1302"/>
                    <a:pt x="300" y="1035"/>
                  </a:cubicBezTo>
                  <a:cubicBezTo>
                    <a:pt x="267" y="868"/>
                    <a:pt x="267" y="735"/>
                    <a:pt x="300" y="568"/>
                  </a:cubicBezTo>
                  <a:cubicBezTo>
                    <a:pt x="300" y="388"/>
                    <a:pt x="354" y="262"/>
                    <a:pt x="413" y="262"/>
                  </a:cubicBezTo>
                  <a:cubicBezTo>
                    <a:pt x="420" y="262"/>
                    <a:pt x="427" y="264"/>
                    <a:pt x="434" y="268"/>
                  </a:cubicBezTo>
                  <a:cubicBezTo>
                    <a:pt x="501" y="268"/>
                    <a:pt x="667" y="368"/>
                    <a:pt x="734" y="501"/>
                  </a:cubicBezTo>
                  <a:cubicBezTo>
                    <a:pt x="834" y="668"/>
                    <a:pt x="901" y="801"/>
                    <a:pt x="968" y="968"/>
                  </a:cubicBezTo>
                  <a:cubicBezTo>
                    <a:pt x="1068" y="1235"/>
                    <a:pt x="1134" y="1502"/>
                    <a:pt x="1168" y="1802"/>
                  </a:cubicBezTo>
                  <a:cubicBezTo>
                    <a:pt x="1201" y="2302"/>
                    <a:pt x="1134" y="2603"/>
                    <a:pt x="1168" y="2603"/>
                  </a:cubicBezTo>
                  <a:cubicBezTo>
                    <a:pt x="1301" y="2369"/>
                    <a:pt x="1368" y="2069"/>
                    <a:pt x="1368" y="1802"/>
                  </a:cubicBezTo>
                  <a:cubicBezTo>
                    <a:pt x="1368" y="1502"/>
                    <a:pt x="1301" y="1202"/>
                    <a:pt x="1201" y="901"/>
                  </a:cubicBezTo>
                  <a:cubicBezTo>
                    <a:pt x="1134" y="735"/>
                    <a:pt x="1068" y="568"/>
                    <a:pt x="968" y="401"/>
                  </a:cubicBezTo>
                  <a:cubicBezTo>
                    <a:pt x="868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2478455" y="2387267"/>
              <a:ext cx="796388" cy="1810705"/>
            </a:xfrm>
            <a:custGeom>
              <a:rect b="b" l="l" r="r" t="t"/>
              <a:pathLst>
                <a:path extrusionOk="0" h="90332" w="39730">
                  <a:moveTo>
                    <a:pt x="24685" y="0"/>
                  </a:moveTo>
                  <a:lnTo>
                    <a:pt x="1" y="967"/>
                  </a:lnTo>
                  <a:lnTo>
                    <a:pt x="3870" y="90331"/>
                  </a:lnTo>
                  <a:lnTo>
                    <a:pt x="15045" y="90331"/>
                  </a:lnTo>
                  <a:lnTo>
                    <a:pt x="12143" y="10174"/>
                  </a:lnTo>
                  <a:lnTo>
                    <a:pt x="28154" y="89564"/>
                  </a:lnTo>
                  <a:lnTo>
                    <a:pt x="39729" y="87896"/>
                  </a:lnTo>
                  <a:lnTo>
                    <a:pt x="246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2917762" y="2164607"/>
              <a:ext cx="361752" cy="631879"/>
            </a:xfrm>
            <a:custGeom>
              <a:rect b="b" l="l" r="r" t="t"/>
              <a:pathLst>
                <a:path extrusionOk="0" h="31523" w="18047">
                  <a:moveTo>
                    <a:pt x="0" y="0"/>
                  </a:moveTo>
                  <a:lnTo>
                    <a:pt x="7706" y="25552"/>
                  </a:lnTo>
                  <a:cubicBezTo>
                    <a:pt x="7773" y="25885"/>
                    <a:pt x="7839" y="26286"/>
                    <a:pt x="7939" y="26786"/>
                  </a:cubicBezTo>
                  <a:cubicBezTo>
                    <a:pt x="8006" y="27186"/>
                    <a:pt x="8006" y="27620"/>
                    <a:pt x="7939" y="28020"/>
                  </a:cubicBezTo>
                  <a:cubicBezTo>
                    <a:pt x="7873" y="28554"/>
                    <a:pt x="7706" y="29021"/>
                    <a:pt x="7506" y="29521"/>
                  </a:cubicBezTo>
                  <a:cubicBezTo>
                    <a:pt x="7309" y="29859"/>
                    <a:pt x="7563" y="30267"/>
                    <a:pt x="7887" y="30267"/>
                  </a:cubicBezTo>
                  <a:cubicBezTo>
                    <a:pt x="7947" y="30267"/>
                    <a:pt x="8010" y="30253"/>
                    <a:pt x="8073" y="30222"/>
                  </a:cubicBezTo>
                  <a:cubicBezTo>
                    <a:pt x="8440" y="30055"/>
                    <a:pt x="9140" y="28954"/>
                    <a:pt x="9274" y="27420"/>
                  </a:cubicBezTo>
                  <a:cubicBezTo>
                    <a:pt x="9309" y="27014"/>
                    <a:pt x="9431" y="26855"/>
                    <a:pt x="9600" y="26855"/>
                  </a:cubicBezTo>
                  <a:cubicBezTo>
                    <a:pt x="10070" y="26855"/>
                    <a:pt x="10907" y="28081"/>
                    <a:pt x="11275" y="28621"/>
                  </a:cubicBezTo>
                  <a:cubicBezTo>
                    <a:pt x="11775" y="29321"/>
                    <a:pt x="13410" y="31489"/>
                    <a:pt x="13777" y="31523"/>
                  </a:cubicBezTo>
                  <a:cubicBezTo>
                    <a:pt x="14277" y="31523"/>
                    <a:pt x="14411" y="30989"/>
                    <a:pt x="13877" y="30288"/>
                  </a:cubicBezTo>
                  <a:cubicBezTo>
                    <a:pt x="13343" y="29588"/>
                    <a:pt x="11942" y="27386"/>
                    <a:pt x="12343" y="27120"/>
                  </a:cubicBezTo>
                  <a:cubicBezTo>
                    <a:pt x="12356" y="27110"/>
                    <a:pt x="12373" y="27106"/>
                    <a:pt x="12392" y="27106"/>
                  </a:cubicBezTo>
                  <a:cubicBezTo>
                    <a:pt x="12914" y="27106"/>
                    <a:pt x="15245" y="30555"/>
                    <a:pt x="15245" y="30555"/>
                  </a:cubicBezTo>
                  <a:cubicBezTo>
                    <a:pt x="15245" y="30555"/>
                    <a:pt x="15548" y="31239"/>
                    <a:pt x="15935" y="31239"/>
                  </a:cubicBezTo>
                  <a:cubicBezTo>
                    <a:pt x="15993" y="31239"/>
                    <a:pt x="16052" y="31224"/>
                    <a:pt x="16112" y="31189"/>
                  </a:cubicBezTo>
                  <a:cubicBezTo>
                    <a:pt x="16946" y="30689"/>
                    <a:pt x="13977" y="26953"/>
                    <a:pt x="13710" y="26586"/>
                  </a:cubicBezTo>
                  <a:cubicBezTo>
                    <a:pt x="13566" y="26417"/>
                    <a:pt x="13734" y="26214"/>
                    <a:pt x="13914" y="26214"/>
                  </a:cubicBezTo>
                  <a:cubicBezTo>
                    <a:pt x="13983" y="26214"/>
                    <a:pt x="14055" y="26245"/>
                    <a:pt x="14110" y="26319"/>
                  </a:cubicBezTo>
                  <a:cubicBezTo>
                    <a:pt x="14297" y="26568"/>
                    <a:pt x="16257" y="29637"/>
                    <a:pt x="17196" y="29637"/>
                  </a:cubicBezTo>
                  <a:cubicBezTo>
                    <a:pt x="17262" y="29637"/>
                    <a:pt x="17324" y="29621"/>
                    <a:pt x="17379" y="29588"/>
                  </a:cubicBezTo>
                  <a:cubicBezTo>
                    <a:pt x="18047" y="29221"/>
                    <a:pt x="14978" y="26486"/>
                    <a:pt x="14911" y="25518"/>
                  </a:cubicBezTo>
                  <a:cubicBezTo>
                    <a:pt x="14907" y="25393"/>
                    <a:pt x="14940" y="25339"/>
                    <a:pt x="15001" y="25339"/>
                  </a:cubicBezTo>
                  <a:cubicBezTo>
                    <a:pt x="15387" y="25339"/>
                    <a:pt x="16901" y="27454"/>
                    <a:pt x="17526" y="27454"/>
                  </a:cubicBezTo>
                  <a:cubicBezTo>
                    <a:pt x="17571" y="27454"/>
                    <a:pt x="17611" y="27443"/>
                    <a:pt x="17646" y="27420"/>
                  </a:cubicBezTo>
                  <a:cubicBezTo>
                    <a:pt x="17880" y="27286"/>
                    <a:pt x="18047" y="27153"/>
                    <a:pt x="16512" y="25452"/>
                  </a:cubicBezTo>
                  <a:cubicBezTo>
                    <a:pt x="15778" y="24618"/>
                    <a:pt x="12910" y="22083"/>
                    <a:pt x="12910" y="22083"/>
                  </a:cubicBezTo>
                  <a:lnTo>
                    <a:pt x="8006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2199629" y="1578872"/>
              <a:ext cx="915395" cy="849186"/>
            </a:xfrm>
            <a:custGeom>
              <a:rect b="b" l="l" r="r" t="t"/>
              <a:pathLst>
                <a:path extrusionOk="0" h="42364" w="45667">
                  <a:moveTo>
                    <a:pt x="26620" y="0"/>
                  </a:moveTo>
                  <a:lnTo>
                    <a:pt x="17013" y="2002"/>
                  </a:lnTo>
                  <a:cubicBezTo>
                    <a:pt x="16813" y="2068"/>
                    <a:pt x="11509" y="5237"/>
                    <a:pt x="11075" y="5904"/>
                  </a:cubicBezTo>
                  <a:cubicBezTo>
                    <a:pt x="11075" y="5904"/>
                    <a:pt x="9241" y="7239"/>
                    <a:pt x="8574" y="10775"/>
                  </a:cubicBezTo>
                  <a:cubicBezTo>
                    <a:pt x="7740" y="15011"/>
                    <a:pt x="5705" y="21682"/>
                    <a:pt x="5071" y="22116"/>
                  </a:cubicBezTo>
                  <a:cubicBezTo>
                    <a:pt x="4437" y="22583"/>
                    <a:pt x="1" y="24785"/>
                    <a:pt x="1" y="24785"/>
                  </a:cubicBezTo>
                  <a:lnTo>
                    <a:pt x="3804" y="32824"/>
                  </a:lnTo>
                  <a:cubicBezTo>
                    <a:pt x="3804" y="32824"/>
                    <a:pt x="9941" y="30956"/>
                    <a:pt x="13544" y="26986"/>
                  </a:cubicBezTo>
                  <a:lnTo>
                    <a:pt x="13677" y="42364"/>
                  </a:lnTo>
                  <a:lnTo>
                    <a:pt x="39329" y="41663"/>
                  </a:lnTo>
                  <a:lnTo>
                    <a:pt x="35926" y="29721"/>
                  </a:lnTo>
                  <a:lnTo>
                    <a:pt x="37761" y="35592"/>
                  </a:lnTo>
                  <a:lnTo>
                    <a:pt x="45667" y="34692"/>
                  </a:lnTo>
                  <a:cubicBezTo>
                    <a:pt x="45667" y="34692"/>
                    <a:pt x="41631" y="16579"/>
                    <a:pt x="40496" y="9807"/>
                  </a:cubicBezTo>
                  <a:cubicBezTo>
                    <a:pt x="40230" y="8373"/>
                    <a:pt x="39629" y="7039"/>
                    <a:pt x="38695" y="5904"/>
                  </a:cubicBezTo>
                  <a:cubicBezTo>
                    <a:pt x="37594" y="4637"/>
                    <a:pt x="36260" y="3569"/>
                    <a:pt x="34792" y="2735"/>
                  </a:cubicBezTo>
                  <a:cubicBezTo>
                    <a:pt x="31323" y="1001"/>
                    <a:pt x="26620" y="0"/>
                    <a:pt x="266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2435659" y="1891073"/>
              <a:ext cx="14733" cy="34838"/>
            </a:xfrm>
            <a:custGeom>
              <a:rect b="b" l="l" r="r" t="t"/>
              <a:pathLst>
                <a:path extrusionOk="0" h="1738" w="735">
                  <a:moveTo>
                    <a:pt x="10" y="1"/>
                  </a:moveTo>
                  <a:cubicBezTo>
                    <a:pt x="7" y="1"/>
                    <a:pt x="4" y="2"/>
                    <a:pt x="1" y="3"/>
                  </a:cubicBezTo>
                  <a:cubicBezTo>
                    <a:pt x="34" y="303"/>
                    <a:pt x="101" y="603"/>
                    <a:pt x="268" y="904"/>
                  </a:cubicBezTo>
                  <a:cubicBezTo>
                    <a:pt x="468" y="1371"/>
                    <a:pt x="668" y="1738"/>
                    <a:pt x="735" y="1738"/>
                  </a:cubicBezTo>
                  <a:cubicBezTo>
                    <a:pt x="701" y="1404"/>
                    <a:pt x="601" y="1104"/>
                    <a:pt x="468" y="837"/>
                  </a:cubicBezTo>
                  <a:cubicBezTo>
                    <a:pt x="276" y="358"/>
                    <a:pt x="85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2446363" y="1896465"/>
              <a:ext cx="26099" cy="408577"/>
            </a:xfrm>
            <a:custGeom>
              <a:rect b="b" l="l" r="r" t="t"/>
              <a:pathLst>
                <a:path extrusionOk="0" h="20383" w="1302">
                  <a:moveTo>
                    <a:pt x="1" y="1"/>
                  </a:moveTo>
                  <a:cubicBezTo>
                    <a:pt x="1" y="68"/>
                    <a:pt x="1" y="134"/>
                    <a:pt x="1" y="201"/>
                  </a:cubicBezTo>
                  <a:cubicBezTo>
                    <a:pt x="1" y="368"/>
                    <a:pt x="34" y="568"/>
                    <a:pt x="67" y="801"/>
                  </a:cubicBezTo>
                  <a:cubicBezTo>
                    <a:pt x="101" y="1335"/>
                    <a:pt x="201" y="2069"/>
                    <a:pt x="267" y="2970"/>
                  </a:cubicBezTo>
                  <a:cubicBezTo>
                    <a:pt x="468" y="4804"/>
                    <a:pt x="668" y="7339"/>
                    <a:pt x="801" y="10175"/>
                  </a:cubicBezTo>
                  <a:cubicBezTo>
                    <a:pt x="968" y="12977"/>
                    <a:pt x="1035" y="15545"/>
                    <a:pt x="1135" y="17380"/>
                  </a:cubicBezTo>
                  <a:cubicBezTo>
                    <a:pt x="1168" y="18281"/>
                    <a:pt x="1201" y="19014"/>
                    <a:pt x="1235" y="19582"/>
                  </a:cubicBezTo>
                  <a:cubicBezTo>
                    <a:pt x="1268" y="19815"/>
                    <a:pt x="1268" y="20015"/>
                    <a:pt x="1268" y="20149"/>
                  </a:cubicBezTo>
                  <a:cubicBezTo>
                    <a:pt x="1268" y="20215"/>
                    <a:pt x="1268" y="20282"/>
                    <a:pt x="1268" y="20382"/>
                  </a:cubicBezTo>
                  <a:cubicBezTo>
                    <a:pt x="1302" y="20282"/>
                    <a:pt x="1302" y="20215"/>
                    <a:pt x="1302" y="20149"/>
                  </a:cubicBezTo>
                  <a:lnTo>
                    <a:pt x="1302" y="19548"/>
                  </a:lnTo>
                  <a:cubicBezTo>
                    <a:pt x="1302" y="19014"/>
                    <a:pt x="1302" y="18281"/>
                    <a:pt x="1302" y="17380"/>
                  </a:cubicBezTo>
                  <a:cubicBezTo>
                    <a:pt x="1235" y="15512"/>
                    <a:pt x="1201" y="12977"/>
                    <a:pt x="1035" y="10141"/>
                  </a:cubicBezTo>
                  <a:cubicBezTo>
                    <a:pt x="901" y="7339"/>
                    <a:pt x="668" y="4804"/>
                    <a:pt x="434" y="2936"/>
                  </a:cubicBezTo>
                  <a:cubicBezTo>
                    <a:pt x="334" y="2036"/>
                    <a:pt x="234" y="1302"/>
                    <a:pt x="134" y="768"/>
                  </a:cubicBezTo>
                  <a:cubicBezTo>
                    <a:pt x="101" y="535"/>
                    <a:pt x="67" y="368"/>
                    <a:pt x="34" y="201"/>
                  </a:cubicBezTo>
                  <a:cubicBezTo>
                    <a:pt x="34" y="134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2877632" y="1864954"/>
              <a:ext cx="20085" cy="16938"/>
            </a:xfrm>
            <a:custGeom>
              <a:rect b="b" l="l" r="r" t="t"/>
              <a:pathLst>
                <a:path extrusionOk="0" h="845" w="1002">
                  <a:moveTo>
                    <a:pt x="952" y="0"/>
                  </a:moveTo>
                  <a:cubicBezTo>
                    <a:pt x="887" y="0"/>
                    <a:pt x="674" y="129"/>
                    <a:pt x="435" y="339"/>
                  </a:cubicBezTo>
                  <a:cubicBezTo>
                    <a:pt x="201" y="572"/>
                    <a:pt x="1" y="772"/>
                    <a:pt x="68" y="839"/>
                  </a:cubicBezTo>
                  <a:cubicBezTo>
                    <a:pt x="71" y="842"/>
                    <a:pt x="77" y="844"/>
                    <a:pt x="84" y="844"/>
                  </a:cubicBezTo>
                  <a:cubicBezTo>
                    <a:pt x="149" y="844"/>
                    <a:pt x="362" y="715"/>
                    <a:pt x="601" y="505"/>
                  </a:cubicBezTo>
                  <a:cubicBezTo>
                    <a:pt x="835" y="272"/>
                    <a:pt x="1002" y="72"/>
                    <a:pt x="968" y="5"/>
                  </a:cubicBezTo>
                  <a:cubicBezTo>
                    <a:pt x="965" y="2"/>
                    <a:pt x="959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2395549" y="1688659"/>
              <a:ext cx="576394" cy="47366"/>
            </a:xfrm>
            <a:custGeom>
              <a:rect b="b" l="l" r="r" t="t"/>
              <a:pathLst>
                <a:path extrusionOk="0" h="2363" w="28755">
                  <a:moveTo>
                    <a:pt x="26789" y="1"/>
                  </a:moveTo>
                  <a:cubicBezTo>
                    <a:pt x="26032" y="1"/>
                    <a:pt x="25275" y="63"/>
                    <a:pt x="24518" y="161"/>
                  </a:cubicBezTo>
                  <a:cubicBezTo>
                    <a:pt x="23217" y="294"/>
                    <a:pt x="21683" y="594"/>
                    <a:pt x="19981" y="928"/>
                  </a:cubicBezTo>
                  <a:cubicBezTo>
                    <a:pt x="18280" y="1228"/>
                    <a:pt x="16412" y="1528"/>
                    <a:pt x="14411" y="1762"/>
                  </a:cubicBezTo>
                  <a:cubicBezTo>
                    <a:pt x="12008" y="2023"/>
                    <a:pt x="9572" y="2166"/>
                    <a:pt x="7138" y="2166"/>
                  </a:cubicBezTo>
                  <a:cubicBezTo>
                    <a:pt x="6159" y="2166"/>
                    <a:pt x="5180" y="2143"/>
                    <a:pt x="4203" y="2095"/>
                  </a:cubicBezTo>
                  <a:cubicBezTo>
                    <a:pt x="2903" y="2062"/>
                    <a:pt x="1868" y="1962"/>
                    <a:pt x="1135" y="1928"/>
                  </a:cubicBezTo>
                  <a:lnTo>
                    <a:pt x="301" y="1862"/>
                  </a:lnTo>
                  <a:cubicBezTo>
                    <a:pt x="251" y="1845"/>
                    <a:pt x="201" y="1837"/>
                    <a:pt x="151" y="1837"/>
                  </a:cubicBezTo>
                  <a:cubicBezTo>
                    <a:pt x="101" y="1837"/>
                    <a:pt x="51" y="1845"/>
                    <a:pt x="0" y="1862"/>
                  </a:cubicBezTo>
                  <a:cubicBezTo>
                    <a:pt x="101" y="1862"/>
                    <a:pt x="201" y="1895"/>
                    <a:pt x="301" y="1895"/>
                  </a:cubicBezTo>
                  <a:lnTo>
                    <a:pt x="1135" y="1995"/>
                  </a:lnTo>
                  <a:cubicBezTo>
                    <a:pt x="1835" y="2095"/>
                    <a:pt x="2903" y="2195"/>
                    <a:pt x="4203" y="2262"/>
                  </a:cubicBezTo>
                  <a:cubicBezTo>
                    <a:pt x="5349" y="2329"/>
                    <a:pt x="6490" y="2362"/>
                    <a:pt x="7629" y="2362"/>
                  </a:cubicBezTo>
                  <a:cubicBezTo>
                    <a:pt x="9908" y="2362"/>
                    <a:pt x="12176" y="2229"/>
                    <a:pt x="14444" y="1962"/>
                  </a:cubicBezTo>
                  <a:cubicBezTo>
                    <a:pt x="16446" y="1762"/>
                    <a:pt x="18314" y="1461"/>
                    <a:pt x="20015" y="1128"/>
                  </a:cubicBezTo>
                  <a:cubicBezTo>
                    <a:pt x="21716" y="794"/>
                    <a:pt x="23250" y="494"/>
                    <a:pt x="24551" y="327"/>
                  </a:cubicBezTo>
                  <a:cubicBezTo>
                    <a:pt x="25380" y="217"/>
                    <a:pt x="26232" y="152"/>
                    <a:pt x="27088" y="152"/>
                  </a:cubicBezTo>
                  <a:cubicBezTo>
                    <a:pt x="27265" y="152"/>
                    <a:pt x="27443" y="155"/>
                    <a:pt x="27620" y="161"/>
                  </a:cubicBezTo>
                  <a:cubicBezTo>
                    <a:pt x="27987" y="161"/>
                    <a:pt x="28254" y="227"/>
                    <a:pt x="28454" y="227"/>
                  </a:cubicBezTo>
                  <a:lnTo>
                    <a:pt x="28754" y="227"/>
                  </a:lnTo>
                  <a:cubicBezTo>
                    <a:pt x="28654" y="194"/>
                    <a:pt x="28554" y="161"/>
                    <a:pt x="28454" y="127"/>
                  </a:cubicBezTo>
                  <a:cubicBezTo>
                    <a:pt x="28254" y="94"/>
                    <a:pt x="27987" y="60"/>
                    <a:pt x="27620" y="27"/>
                  </a:cubicBezTo>
                  <a:cubicBezTo>
                    <a:pt x="27343" y="9"/>
                    <a:pt x="27066" y="1"/>
                    <a:pt x="267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2378832" y="1808588"/>
              <a:ext cx="633222" cy="58451"/>
            </a:xfrm>
            <a:custGeom>
              <a:rect b="b" l="l" r="r" t="t"/>
              <a:pathLst>
                <a:path extrusionOk="0" h="2916" w="31590">
                  <a:moveTo>
                    <a:pt x="31466" y="0"/>
                  </a:moveTo>
                  <a:cubicBezTo>
                    <a:pt x="31390" y="0"/>
                    <a:pt x="31323" y="15"/>
                    <a:pt x="31256" y="15"/>
                  </a:cubicBezTo>
                  <a:lnTo>
                    <a:pt x="30322" y="215"/>
                  </a:lnTo>
                  <a:lnTo>
                    <a:pt x="26986" y="916"/>
                  </a:lnTo>
                  <a:cubicBezTo>
                    <a:pt x="23351" y="1716"/>
                    <a:pt x="19615" y="2283"/>
                    <a:pt x="15879" y="2584"/>
                  </a:cubicBezTo>
                  <a:cubicBezTo>
                    <a:pt x="14609" y="2652"/>
                    <a:pt x="13336" y="2685"/>
                    <a:pt x="12062" y="2685"/>
                  </a:cubicBezTo>
                  <a:cubicBezTo>
                    <a:pt x="9585" y="2685"/>
                    <a:pt x="7104" y="2559"/>
                    <a:pt x="4637" y="2317"/>
                  </a:cubicBezTo>
                  <a:cubicBezTo>
                    <a:pt x="3203" y="2183"/>
                    <a:pt x="2069" y="2050"/>
                    <a:pt x="1268" y="1983"/>
                  </a:cubicBezTo>
                  <a:lnTo>
                    <a:pt x="334" y="1883"/>
                  </a:lnTo>
                  <a:lnTo>
                    <a:pt x="1" y="1883"/>
                  </a:lnTo>
                  <a:cubicBezTo>
                    <a:pt x="134" y="1916"/>
                    <a:pt x="234" y="1916"/>
                    <a:pt x="334" y="1950"/>
                  </a:cubicBezTo>
                  <a:lnTo>
                    <a:pt x="1268" y="2083"/>
                  </a:lnTo>
                  <a:cubicBezTo>
                    <a:pt x="2035" y="2217"/>
                    <a:pt x="3203" y="2350"/>
                    <a:pt x="4637" y="2484"/>
                  </a:cubicBezTo>
                  <a:cubicBezTo>
                    <a:pt x="7150" y="2775"/>
                    <a:pt x="9678" y="2916"/>
                    <a:pt x="12211" y="2916"/>
                  </a:cubicBezTo>
                  <a:cubicBezTo>
                    <a:pt x="13444" y="2916"/>
                    <a:pt x="14678" y="2883"/>
                    <a:pt x="15912" y="2817"/>
                  </a:cubicBezTo>
                  <a:cubicBezTo>
                    <a:pt x="19648" y="2517"/>
                    <a:pt x="23351" y="1950"/>
                    <a:pt x="27020" y="1083"/>
                  </a:cubicBezTo>
                  <a:cubicBezTo>
                    <a:pt x="28454" y="782"/>
                    <a:pt x="29588" y="515"/>
                    <a:pt x="30356" y="315"/>
                  </a:cubicBezTo>
                  <a:lnTo>
                    <a:pt x="31256" y="82"/>
                  </a:lnTo>
                  <a:cubicBezTo>
                    <a:pt x="31356" y="82"/>
                    <a:pt x="31490" y="48"/>
                    <a:pt x="31590" y="15"/>
                  </a:cubicBezTo>
                  <a:cubicBezTo>
                    <a:pt x="31545" y="4"/>
                    <a:pt x="31505" y="0"/>
                    <a:pt x="31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2891683" y="1930582"/>
              <a:ext cx="145106" cy="14493"/>
            </a:xfrm>
            <a:custGeom>
              <a:rect b="b" l="l" r="r" t="t"/>
              <a:pathLst>
                <a:path extrusionOk="0" h="723" w="7239">
                  <a:moveTo>
                    <a:pt x="7239" y="0"/>
                  </a:moveTo>
                  <a:lnTo>
                    <a:pt x="7239" y="0"/>
                  </a:lnTo>
                  <a:cubicBezTo>
                    <a:pt x="6872" y="33"/>
                    <a:pt x="6505" y="67"/>
                    <a:pt x="6172" y="134"/>
                  </a:cubicBezTo>
                  <a:cubicBezTo>
                    <a:pt x="5504" y="234"/>
                    <a:pt x="4604" y="367"/>
                    <a:pt x="3603" y="434"/>
                  </a:cubicBezTo>
                  <a:cubicBezTo>
                    <a:pt x="2602" y="534"/>
                    <a:pt x="1702" y="567"/>
                    <a:pt x="1068" y="567"/>
                  </a:cubicBezTo>
                  <a:cubicBezTo>
                    <a:pt x="916" y="553"/>
                    <a:pt x="764" y="545"/>
                    <a:pt x="614" y="545"/>
                  </a:cubicBezTo>
                  <a:cubicBezTo>
                    <a:pt x="403" y="545"/>
                    <a:pt x="196" y="561"/>
                    <a:pt x="0" y="601"/>
                  </a:cubicBezTo>
                  <a:cubicBezTo>
                    <a:pt x="334" y="667"/>
                    <a:pt x="701" y="701"/>
                    <a:pt x="1068" y="701"/>
                  </a:cubicBezTo>
                  <a:cubicBezTo>
                    <a:pt x="1413" y="714"/>
                    <a:pt x="1764" y="722"/>
                    <a:pt x="2119" y="722"/>
                  </a:cubicBezTo>
                  <a:cubicBezTo>
                    <a:pt x="2620" y="722"/>
                    <a:pt x="3128" y="706"/>
                    <a:pt x="3636" y="667"/>
                  </a:cubicBezTo>
                  <a:cubicBezTo>
                    <a:pt x="4504" y="601"/>
                    <a:pt x="5338" y="467"/>
                    <a:pt x="6205" y="300"/>
                  </a:cubicBezTo>
                  <a:cubicBezTo>
                    <a:pt x="6538" y="234"/>
                    <a:pt x="6905" y="134"/>
                    <a:pt x="72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2459072" y="1998274"/>
              <a:ext cx="428622" cy="26099"/>
            </a:xfrm>
            <a:custGeom>
              <a:rect b="b" l="l" r="r" t="t"/>
              <a:pathLst>
                <a:path extrusionOk="0" h="1302" w="21383">
                  <a:moveTo>
                    <a:pt x="21282" y="0"/>
                  </a:moveTo>
                  <a:cubicBezTo>
                    <a:pt x="21249" y="0"/>
                    <a:pt x="21216" y="9"/>
                    <a:pt x="21182" y="26"/>
                  </a:cubicBezTo>
                  <a:lnTo>
                    <a:pt x="20548" y="92"/>
                  </a:lnTo>
                  <a:cubicBezTo>
                    <a:pt x="20015" y="159"/>
                    <a:pt x="19247" y="259"/>
                    <a:pt x="18280" y="392"/>
                  </a:cubicBezTo>
                  <a:cubicBezTo>
                    <a:pt x="16345" y="626"/>
                    <a:pt x="13677" y="893"/>
                    <a:pt x="10741" y="993"/>
                  </a:cubicBezTo>
                  <a:cubicBezTo>
                    <a:pt x="9257" y="1060"/>
                    <a:pt x="7848" y="1085"/>
                    <a:pt x="6563" y="1085"/>
                  </a:cubicBezTo>
                  <a:cubicBezTo>
                    <a:pt x="5279" y="1085"/>
                    <a:pt x="4120" y="1060"/>
                    <a:pt x="3136" y="1026"/>
                  </a:cubicBezTo>
                  <a:cubicBezTo>
                    <a:pt x="2169" y="993"/>
                    <a:pt x="1401" y="960"/>
                    <a:pt x="868" y="926"/>
                  </a:cubicBezTo>
                  <a:lnTo>
                    <a:pt x="0" y="926"/>
                  </a:lnTo>
                  <a:cubicBezTo>
                    <a:pt x="67" y="960"/>
                    <a:pt x="167" y="960"/>
                    <a:pt x="234" y="960"/>
                  </a:cubicBezTo>
                  <a:lnTo>
                    <a:pt x="868" y="1026"/>
                  </a:lnTo>
                  <a:cubicBezTo>
                    <a:pt x="1401" y="1093"/>
                    <a:pt x="2169" y="1160"/>
                    <a:pt x="3136" y="1193"/>
                  </a:cubicBezTo>
                  <a:cubicBezTo>
                    <a:pt x="4297" y="1253"/>
                    <a:pt x="5734" y="1301"/>
                    <a:pt x="7339" y="1301"/>
                  </a:cubicBezTo>
                  <a:cubicBezTo>
                    <a:pt x="8409" y="1301"/>
                    <a:pt x="9554" y="1280"/>
                    <a:pt x="10741" y="1226"/>
                  </a:cubicBezTo>
                  <a:cubicBezTo>
                    <a:pt x="13710" y="1093"/>
                    <a:pt x="16379" y="826"/>
                    <a:pt x="18280" y="559"/>
                  </a:cubicBezTo>
                  <a:cubicBezTo>
                    <a:pt x="19247" y="426"/>
                    <a:pt x="20048" y="292"/>
                    <a:pt x="20548" y="192"/>
                  </a:cubicBezTo>
                  <a:lnTo>
                    <a:pt x="21182" y="59"/>
                  </a:lnTo>
                  <a:cubicBezTo>
                    <a:pt x="21249" y="59"/>
                    <a:pt x="21316" y="59"/>
                    <a:pt x="21382" y="26"/>
                  </a:cubicBezTo>
                  <a:cubicBezTo>
                    <a:pt x="21349" y="9"/>
                    <a:pt x="21316" y="0"/>
                    <a:pt x="2128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2907739" y="2053598"/>
              <a:ext cx="153124" cy="23673"/>
            </a:xfrm>
            <a:custGeom>
              <a:rect b="b" l="l" r="r" t="t"/>
              <a:pathLst>
                <a:path extrusionOk="0" h="1181" w="7639">
                  <a:moveTo>
                    <a:pt x="7639" y="1"/>
                  </a:moveTo>
                  <a:lnTo>
                    <a:pt x="7639" y="1"/>
                  </a:lnTo>
                  <a:cubicBezTo>
                    <a:pt x="7272" y="68"/>
                    <a:pt x="6872" y="168"/>
                    <a:pt x="6538" y="268"/>
                  </a:cubicBezTo>
                  <a:cubicBezTo>
                    <a:pt x="5637" y="501"/>
                    <a:pt x="4770" y="668"/>
                    <a:pt x="3869" y="801"/>
                  </a:cubicBezTo>
                  <a:cubicBezTo>
                    <a:pt x="2969" y="935"/>
                    <a:pt x="2068" y="1002"/>
                    <a:pt x="1134" y="1035"/>
                  </a:cubicBezTo>
                  <a:cubicBezTo>
                    <a:pt x="767" y="1035"/>
                    <a:pt x="400" y="1035"/>
                    <a:pt x="0" y="1068"/>
                  </a:cubicBezTo>
                  <a:cubicBezTo>
                    <a:pt x="300" y="1143"/>
                    <a:pt x="582" y="1181"/>
                    <a:pt x="858" y="1181"/>
                  </a:cubicBezTo>
                  <a:cubicBezTo>
                    <a:pt x="951" y="1181"/>
                    <a:pt x="1042" y="1177"/>
                    <a:pt x="1134" y="1168"/>
                  </a:cubicBezTo>
                  <a:cubicBezTo>
                    <a:pt x="1294" y="1174"/>
                    <a:pt x="1454" y="1177"/>
                    <a:pt x="1612" y="1177"/>
                  </a:cubicBezTo>
                  <a:cubicBezTo>
                    <a:pt x="2378" y="1177"/>
                    <a:pt x="3129" y="1112"/>
                    <a:pt x="3903" y="1002"/>
                  </a:cubicBezTo>
                  <a:cubicBezTo>
                    <a:pt x="4803" y="901"/>
                    <a:pt x="5704" y="701"/>
                    <a:pt x="6571" y="434"/>
                  </a:cubicBezTo>
                  <a:cubicBezTo>
                    <a:pt x="6938" y="334"/>
                    <a:pt x="7305" y="201"/>
                    <a:pt x="76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2930470" y="2169939"/>
              <a:ext cx="161823" cy="28384"/>
            </a:xfrm>
            <a:custGeom>
              <a:rect b="b" l="l" r="r" t="t"/>
              <a:pathLst>
                <a:path extrusionOk="0" h="1416" w="8073">
                  <a:moveTo>
                    <a:pt x="8073" y="1"/>
                  </a:moveTo>
                  <a:lnTo>
                    <a:pt x="8073" y="1"/>
                  </a:lnTo>
                  <a:cubicBezTo>
                    <a:pt x="7672" y="68"/>
                    <a:pt x="7272" y="168"/>
                    <a:pt x="6905" y="268"/>
                  </a:cubicBezTo>
                  <a:cubicBezTo>
                    <a:pt x="6171" y="468"/>
                    <a:pt x="5171" y="701"/>
                    <a:pt x="4070" y="902"/>
                  </a:cubicBezTo>
                  <a:cubicBezTo>
                    <a:pt x="2969" y="1068"/>
                    <a:pt x="1935" y="1202"/>
                    <a:pt x="1201" y="1235"/>
                  </a:cubicBezTo>
                  <a:cubicBezTo>
                    <a:pt x="801" y="1269"/>
                    <a:pt x="400" y="1302"/>
                    <a:pt x="0" y="1369"/>
                  </a:cubicBezTo>
                  <a:cubicBezTo>
                    <a:pt x="283" y="1392"/>
                    <a:pt x="566" y="1416"/>
                    <a:pt x="849" y="1416"/>
                  </a:cubicBezTo>
                  <a:cubicBezTo>
                    <a:pt x="967" y="1416"/>
                    <a:pt x="1084" y="1412"/>
                    <a:pt x="1201" y="1402"/>
                  </a:cubicBezTo>
                  <a:cubicBezTo>
                    <a:pt x="2168" y="1369"/>
                    <a:pt x="3136" y="1269"/>
                    <a:pt x="4103" y="1102"/>
                  </a:cubicBezTo>
                  <a:cubicBezTo>
                    <a:pt x="5070" y="935"/>
                    <a:pt x="6004" y="701"/>
                    <a:pt x="6938" y="435"/>
                  </a:cubicBezTo>
                  <a:cubicBezTo>
                    <a:pt x="7305" y="335"/>
                    <a:pt x="7706" y="168"/>
                    <a:pt x="80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2474446" y="2174329"/>
              <a:ext cx="425275" cy="27742"/>
            </a:xfrm>
            <a:custGeom>
              <a:rect b="b" l="l" r="r" t="t"/>
              <a:pathLst>
                <a:path extrusionOk="0" h="1384" w="21216">
                  <a:moveTo>
                    <a:pt x="76" y="1"/>
                  </a:moveTo>
                  <a:cubicBezTo>
                    <a:pt x="49" y="1"/>
                    <a:pt x="23" y="4"/>
                    <a:pt x="1" y="15"/>
                  </a:cubicBezTo>
                  <a:cubicBezTo>
                    <a:pt x="67" y="15"/>
                    <a:pt x="134" y="49"/>
                    <a:pt x="201" y="82"/>
                  </a:cubicBezTo>
                  <a:lnTo>
                    <a:pt x="835" y="216"/>
                  </a:lnTo>
                  <a:cubicBezTo>
                    <a:pt x="1335" y="349"/>
                    <a:pt x="2102" y="516"/>
                    <a:pt x="3069" y="683"/>
                  </a:cubicBezTo>
                  <a:cubicBezTo>
                    <a:pt x="4003" y="883"/>
                    <a:pt x="5171" y="1050"/>
                    <a:pt x="6439" y="1150"/>
                  </a:cubicBezTo>
                  <a:cubicBezTo>
                    <a:pt x="7706" y="1283"/>
                    <a:pt x="9140" y="1383"/>
                    <a:pt x="10608" y="1383"/>
                  </a:cubicBezTo>
                  <a:cubicBezTo>
                    <a:pt x="12109" y="1383"/>
                    <a:pt x="13477" y="1316"/>
                    <a:pt x="14778" y="1183"/>
                  </a:cubicBezTo>
                  <a:cubicBezTo>
                    <a:pt x="16079" y="1050"/>
                    <a:pt x="17213" y="883"/>
                    <a:pt x="18147" y="716"/>
                  </a:cubicBezTo>
                  <a:cubicBezTo>
                    <a:pt x="19114" y="549"/>
                    <a:pt x="19881" y="382"/>
                    <a:pt x="20415" y="249"/>
                  </a:cubicBezTo>
                  <a:lnTo>
                    <a:pt x="21016" y="82"/>
                  </a:lnTo>
                  <a:cubicBezTo>
                    <a:pt x="21082" y="49"/>
                    <a:pt x="21149" y="49"/>
                    <a:pt x="21216" y="15"/>
                  </a:cubicBezTo>
                  <a:lnTo>
                    <a:pt x="21016" y="15"/>
                  </a:lnTo>
                  <a:lnTo>
                    <a:pt x="20415" y="149"/>
                  </a:lnTo>
                  <a:cubicBezTo>
                    <a:pt x="19881" y="282"/>
                    <a:pt x="19114" y="416"/>
                    <a:pt x="18147" y="549"/>
                  </a:cubicBezTo>
                  <a:cubicBezTo>
                    <a:pt x="17180" y="716"/>
                    <a:pt x="16079" y="883"/>
                    <a:pt x="14778" y="983"/>
                  </a:cubicBezTo>
                  <a:cubicBezTo>
                    <a:pt x="13651" y="1069"/>
                    <a:pt x="12450" y="1156"/>
                    <a:pt x="11194" y="1156"/>
                  </a:cubicBezTo>
                  <a:cubicBezTo>
                    <a:pt x="11000" y="1156"/>
                    <a:pt x="10805" y="1154"/>
                    <a:pt x="10608" y="1150"/>
                  </a:cubicBezTo>
                  <a:cubicBezTo>
                    <a:pt x="9140" y="1150"/>
                    <a:pt x="7739" y="1083"/>
                    <a:pt x="6472" y="983"/>
                  </a:cubicBezTo>
                  <a:cubicBezTo>
                    <a:pt x="5171" y="849"/>
                    <a:pt x="4037" y="716"/>
                    <a:pt x="3103" y="549"/>
                  </a:cubicBezTo>
                  <a:cubicBezTo>
                    <a:pt x="2135" y="382"/>
                    <a:pt x="1368" y="249"/>
                    <a:pt x="835" y="149"/>
                  </a:cubicBezTo>
                  <a:lnTo>
                    <a:pt x="234" y="15"/>
                  </a:lnTo>
                  <a:cubicBezTo>
                    <a:pt x="190" y="15"/>
                    <a:pt x="130" y="1"/>
                    <a:pt x="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1"/>
            <p:cNvSpPr/>
            <p:nvPr/>
          </p:nvSpPr>
          <p:spPr>
            <a:xfrm>
              <a:off x="2327356" y="1956139"/>
              <a:ext cx="123718" cy="9000"/>
            </a:xfrm>
            <a:custGeom>
              <a:rect b="b" l="l" r="r" t="t"/>
              <a:pathLst>
                <a:path extrusionOk="0" h="449" w="6172">
                  <a:moveTo>
                    <a:pt x="3031" y="118"/>
                  </a:moveTo>
                  <a:cubicBezTo>
                    <a:pt x="3029" y="118"/>
                    <a:pt x="3026" y="120"/>
                    <a:pt x="3021" y="126"/>
                  </a:cubicBezTo>
                  <a:lnTo>
                    <a:pt x="3036" y="126"/>
                  </a:lnTo>
                  <a:cubicBezTo>
                    <a:pt x="3036" y="126"/>
                    <a:pt x="3036" y="118"/>
                    <a:pt x="3031" y="118"/>
                  </a:cubicBezTo>
                  <a:close/>
                  <a:moveTo>
                    <a:pt x="5721" y="1"/>
                  </a:moveTo>
                  <a:cubicBezTo>
                    <a:pt x="5571" y="1"/>
                    <a:pt x="5421" y="9"/>
                    <a:pt x="5270" y="26"/>
                  </a:cubicBezTo>
                  <a:lnTo>
                    <a:pt x="4270" y="59"/>
                  </a:lnTo>
                  <a:lnTo>
                    <a:pt x="3703" y="93"/>
                  </a:lnTo>
                  <a:lnTo>
                    <a:pt x="3069" y="93"/>
                  </a:lnTo>
                  <a:cubicBezTo>
                    <a:pt x="3061" y="101"/>
                    <a:pt x="3063" y="103"/>
                    <a:pt x="3068" y="103"/>
                  </a:cubicBezTo>
                  <a:cubicBezTo>
                    <a:pt x="3073" y="103"/>
                    <a:pt x="3081" y="101"/>
                    <a:pt x="3086" y="101"/>
                  </a:cubicBezTo>
                  <a:cubicBezTo>
                    <a:pt x="3094" y="101"/>
                    <a:pt x="3086" y="109"/>
                    <a:pt x="3002" y="159"/>
                  </a:cubicBezTo>
                  <a:cubicBezTo>
                    <a:pt x="3011" y="143"/>
                    <a:pt x="3017" y="132"/>
                    <a:pt x="3021" y="126"/>
                  </a:cubicBezTo>
                  <a:lnTo>
                    <a:pt x="2468" y="126"/>
                  </a:lnTo>
                  <a:lnTo>
                    <a:pt x="1868" y="193"/>
                  </a:lnTo>
                  <a:lnTo>
                    <a:pt x="901" y="260"/>
                  </a:lnTo>
                  <a:cubicBezTo>
                    <a:pt x="600" y="293"/>
                    <a:pt x="300" y="326"/>
                    <a:pt x="0" y="393"/>
                  </a:cubicBezTo>
                  <a:cubicBezTo>
                    <a:pt x="176" y="432"/>
                    <a:pt x="363" y="448"/>
                    <a:pt x="549" y="448"/>
                  </a:cubicBezTo>
                  <a:cubicBezTo>
                    <a:pt x="680" y="448"/>
                    <a:pt x="810" y="440"/>
                    <a:pt x="934" y="426"/>
                  </a:cubicBezTo>
                  <a:lnTo>
                    <a:pt x="1935" y="393"/>
                  </a:lnTo>
                  <a:lnTo>
                    <a:pt x="2502" y="360"/>
                  </a:lnTo>
                  <a:lnTo>
                    <a:pt x="2835" y="326"/>
                  </a:lnTo>
                  <a:lnTo>
                    <a:pt x="3121" y="326"/>
                  </a:lnTo>
                  <a:cubicBezTo>
                    <a:pt x="3117" y="330"/>
                    <a:pt x="3116" y="331"/>
                    <a:pt x="3117" y="331"/>
                  </a:cubicBezTo>
                  <a:cubicBezTo>
                    <a:pt x="3118" y="331"/>
                    <a:pt x="3122" y="329"/>
                    <a:pt x="3126" y="326"/>
                  </a:cubicBezTo>
                  <a:lnTo>
                    <a:pt x="3136" y="326"/>
                  </a:lnTo>
                  <a:cubicBezTo>
                    <a:pt x="3136" y="326"/>
                    <a:pt x="3136" y="332"/>
                    <a:pt x="3140" y="332"/>
                  </a:cubicBezTo>
                  <a:cubicBezTo>
                    <a:pt x="3142" y="332"/>
                    <a:pt x="3145" y="330"/>
                    <a:pt x="3150" y="326"/>
                  </a:cubicBezTo>
                  <a:lnTo>
                    <a:pt x="3402" y="326"/>
                  </a:lnTo>
                  <a:lnTo>
                    <a:pt x="3703" y="293"/>
                  </a:lnTo>
                  <a:lnTo>
                    <a:pt x="4303" y="260"/>
                  </a:lnTo>
                  <a:cubicBezTo>
                    <a:pt x="4670" y="226"/>
                    <a:pt x="5004" y="193"/>
                    <a:pt x="5270" y="159"/>
                  </a:cubicBezTo>
                  <a:cubicBezTo>
                    <a:pt x="5571" y="159"/>
                    <a:pt x="5871" y="126"/>
                    <a:pt x="6171" y="26"/>
                  </a:cubicBezTo>
                  <a:cubicBezTo>
                    <a:pt x="6021" y="9"/>
                    <a:pt x="5871" y="1"/>
                    <a:pt x="57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1"/>
            <p:cNvSpPr/>
            <p:nvPr/>
          </p:nvSpPr>
          <p:spPr>
            <a:xfrm>
              <a:off x="2303282" y="2020163"/>
              <a:ext cx="150458" cy="116401"/>
            </a:xfrm>
            <a:custGeom>
              <a:rect b="b" l="l" r="r" t="t"/>
              <a:pathLst>
                <a:path extrusionOk="0" h="5807" w="7506">
                  <a:moveTo>
                    <a:pt x="0" y="1"/>
                  </a:moveTo>
                  <a:lnTo>
                    <a:pt x="0" y="1"/>
                  </a:lnTo>
                  <a:cubicBezTo>
                    <a:pt x="400" y="268"/>
                    <a:pt x="801" y="501"/>
                    <a:pt x="1201" y="735"/>
                  </a:cubicBezTo>
                  <a:cubicBezTo>
                    <a:pt x="1935" y="1168"/>
                    <a:pt x="2936" y="1802"/>
                    <a:pt x="4003" y="2603"/>
                  </a:cubicBezTo>
                  <a:cubicBezTo>
                    <a:pt x="4937" y="3237"/>
                    <a:pt x="5771" y="3970"/>
                    <a:pt x="6572" y="4771"/>
                  </a:cubicBezTo>
                  <a:cubicBezTo>
                    <a:pt x="7150" y="5382"/>
                    <a:pt x="7450" y="5807"/>
                    <a:pt x="7501" y="5807"/>
                  </a:cubicBezTo>
                  <a:cubicBezTo>
                    <a:pt x="7503" y="5807"/>
                    <a:pt x="7504" y="5806"/>
                    <a:pt x="7506" y="5805"/>
                  </a:cubicBezTo>
                  <a:cubicBezTo>
                    <a:pt x="7472" y="5705"/>
                    <a:pt x="7405" y="5572"/>
                    <a:pt x="7339" y="5505"/>
                  </a:cubicBezTo>
                  <a:cubicBezTo>
                    <a:pt x="7139" y="5205"/>
                    <a:pt x="6905" y="4938"/>
                    <a:pt x="6672" y="4671"/>
                  </a:cubicBezTo>
                  <a:cubicBezTo>
                    <a:pt x="5904" y="3837"/>
                    <a:pt x="5070" y="3070"/>
                    <a:pt x="4136" y="2403"/>
                  </a:cubicBezTo>
                  <a:cubicBezTo>
                    <a:pt x="3236" y="1736"/>
                    <a:pt x="2268" y="1135"/>
                    <a:pt x="1268" y="601"/>
                  </a:cubicBezTo>
                  <a:cubicBezTo>
                    <a:pt x="901" y="401"/>
                    <a:pt x="567" y="234"/>
                    <a:pt x="367" y="134"/>
                  </a:cubicBezTo>
                  <a:cubicBezTo>
                    <a:pt x="134" y="3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2245112" y="2052275"/>
              <a:ext cx="94953" cy="158476"/>
            </a:xfrm>
            <a:custGeom>
              <a:rect b="b" l="l" r="r" t="t"/>
              <a:pathLst>
                <a:path extrusionOk="0" h="7906" w="4737">
                  <a:moveTo>
                    <a:pt x="0" y="0"/>
                  </a:moveTo>
                  <a:lnTo>
                    <a:pt x="0" y="0"/>
                  </a:lnTo>
                  <a:cubicBezTo>
                    <a:pt x="33" y="134"/>
                    <a:pt x="67" y="234"/>
                    <a:pt x="134" y="367"/>
                  </a:cubicBezTo>
                  <a:cubicBezTo>
                    <a:pt x="234" y="567"/>
                    <a:pt x="367" y="867"/>
                    <a:pt x="567" y="1234"/>
                  </a:cubicBezTo>
                  <a:cubicBezTo>
                    <a:pt x="967" y="1968"/>
                    <a:pt x="1568" y="2936"/>
                    <a:pt x="2268" y="4036"/>
                  </a:cubicBezTo>
                  <a:cubicBezTo>
                    <a:pt x="2969" y="5104"/>
                    <a:pt x="3603" y="6071"/>
                    <a:pt x="4036" y="6772"/>
                  </a:cubicBezTo>
                  <a:cubicBezTo>
                    <a:pt x="4236" y="7172"/>
                    <a:pt x="4503" y="7539"/>
                    <a:pt x="4737" y="7906"/>
                  </a:cubicBezTo>
                  <a:cubicBezTo>
                    <a:pt x="4703" y="7806"/>
                    <a:pt x="4670" y="7672"/>
                    <a:pt x="4603" y="7572"/>
                  </a:cubicBezTo>
                  <a:cubicBezTo>
                    <a:pt x="4537" y="7372"/>
                    <a:pt x="4370" y="7072"/>
                    <a:pt x="4170" y="6705"/>
                  </a:cubicBezTo>
                  <a:cubicBezTo>
                    <a:pt x="3769" y="5971"/>
                    <a:pt x="3136" y="5004"/>
                    <a:pt x="2469" y="3903"/>
                  </a:cubicBezTo>
                  <a:cubicBezTo>
                    <a:pt x="1768" y="2835"/>
                    <a:pt x="1134" y="1868"/>
                    <a:pt x="701" y="1168"/>
                  </a:cubicBezTo>
                  <a:cubicBezTo>
                    <a:pt x="500" y="767"/>
                    <a:pt x="267" y="3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2430989" y="1167689"/>
              <a:ext cx="307591" cy="526422"/>
            </a:xfrm>
            <a:custGeom>
              <a:rect b="b" l="l" r="r" t="t"/>
              <a:pathLst>
                <a:path extrusionOk="0" h="26262" w="15345">
                  <a:moveTo>
                    <a:pt x="7159" y="1"/>
                  </a:moveTo>
                  <a:cubicBezTo>
                    <a:pt x="6943" y="1"/>
                    <a:pt x="6725" y="11"/>
                    <a:pt x="6505" y="32"/>
                  </a:cubicBezTo>
                  <a:lnTo>
                    <a:pt x="6138" y="99"/>
                  </a:lnTo>
                  <a:cubicBezTo>
                    <a:pt x="2569" y="632"/>
                    <a:pt x="0" y="3835"/>
                    <a:pt x="267" y="7437"/>
                  </a:cubicBezTo>
                  <a:cubicBezTo>
                    <a:pt x="501" y="10806"/>
                    <a:pt x="801" y="14509"/>
                    <a:pt x="1101" y="16277"/>
                  </a:cubicBezTo>
                  <a:cubicBezTo>
                    <a:pt x="1702" y="19979"/>
                    <a:pt x="5471" y="19979"/>
                    <a:pt x="5471" y="19979"/>
                  </a:cubicBezTo>
                  <a:cubicBezTo>
                    <a:pt x="5471" y="19979"/>
                    <a:pt x="5638" y="21014"/>
                    <a:pt x="5838" y="22314"/>
                  </a:cubicBezTo>
                  <a:cubicBezTo>
                    <a:pt x="6220" y="24607"/>
                    <a:pt x="8183" y="26262"/>
                    <a:pt x="10479" y="26262"/>
                  </a:cubicBezTo>
                  <a:cubicBezTo>
                    <a:pt x="10588" y="26262"/>
                    <a:pt x="10698" y="26258"/>
                    <a:pt x="10808" y="26251"/>
                  </a:cubicBezTo>
                  <a:cubicBezTo>
                    <a:pt x="13410" y="26050"/>
                    <a:pt x="15345" y="23782"/>
                    <a:pt x="15145" y="21214"/>
                  </a:cubicBezTo>
                  <a:lnTo>
                    <a:pt x="14010" y="6470"/>
                  </a:lnTo>
                  <a:cubicBezTo>
                    <a:pt x="13759" y="2790"/>
                    <a:pt x="10720" y="1"/>
                    <a:pt x="71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2477794" y="1346771"/>
              <a:ext cx="22090" cy="20887"/>
            </a:xfrm>
            <a:custGeom>
              <a:rect b="b" l="l" r="r" t="t"/>
              <a:pathLst>
                <a:path extrusionOk="0" h="1042" w="1102">
                  <a:moveTo>
                    <a:pt x="559" y="1"/>
                  </a:moveTo>
                  <a:cubicBezTo>
                    <a:pt x="540" y="1"/>
                    <a:pt x="520" y="2"/>
                    <a:pt x="501" y="4"/>
                  </a:cubicBezTo>
                  <a:cubicBezTo>
                    <a:pt x="201" y="38"/>
                    <a:pt x="0" y="271"/>
                    <a:pt x="0" y="571"/>
                  </a:cubicBezTo>
                  <a:cubicBezTo>
                    <a:pt x="62" y="850"/>
                    <a:pt x="267" y="1042"/>
                    <a:pt x="536" y="1042"/>
                  </a:cubicBezTo>
                  <a:cubicBezTo>
                    <a:pt x="557" y="1042"/>
                    <a:pt x="579" y="1041"/>
                    <a:pt x="601" y="1038"/>
                  </a:cubicBezTo>
                  <a:cubicBezTo>
                    <a:pt x="901" y="1005"/>
                    <a:pt x="1101" y="738"/>
                    <a:pt x="1068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2457067" y="1335907"/>
              <a:ext cx="42816" cy="15014"/>
            </a:xfrm>
            <a:custGeom>
              <a:rect b="b" l="l" r="r" t="t"/>
              <a:pathLst>
                <a:path extrusionOk="0" h="749" w="2136">
                  <a:moveTo>
                    <a:pt x="1166" y="0"/>
                  </a:moveTo>
                  <a:cubicBezTo>
                    <a:pt x="1097" y="0"/>
                    <a:pt x="1031" y="5"/>
                    <a:pt x="968" y="13"/>
                  </a:cubicBezTo>
                  <a:cubicBezTo>
                    <a:pt x="667" y="79"/>
                    <a:pt x="367" y="213"/>
                    <a:pt x="167" y="413"/>
                  </a:cubicBezTo>
                  <a:cubicBezTo>
                    <a:pt x="34" y="580"/>
                    <a:pt x="0" y="713"/>
                    <a:pt x="0" y="746"/>
                  </a:cubicBezTo>
                  <a:cubicBezTo>
                    <a:pt x="5" y="748"/>
                    <a:pt x="10" y="749"/>
                    <a:pt x="16" y="749"/>
                  </a:cubicBezTo>
                  <a:cubicBezTo>
                    <a:pt x="132" y="749"/>
                    <a:pt x="461" y="441"/>
                    <a:pt x="1001" y="346"/>
                  </a:cubicBezTo>
                  <a:cubicBezTo>
                    <a:pt x="1089" y="336"/>
                    <a:pt x="1173" y="332"/>
                    <a:pt x="1253" y="332"/>
                  </a:cubicBezTo>
                  <a:cubicBezTo>
                    <a:pt x="1640" y="332"/>
                    <a:pt x="1926" y="427"/>
                    <a:pt x="2029" y="427"/>
                  </a:cubicBezTo>
                  <a:cubicBezTo>
                    <a:pt x="2050" y="427"/>
                    <a:pt x="2064" y="423"/>
                    <a:pt x="2068" y="413"/>
                  </a:cubicBezTo>
                  <a:cubicBezTo>
                    <a:pt x="2135" y="313"/>
                    <a:pt x="2035" y="246"/>
                    <a:pt x="1835" y="146"/>
                  </a:cubicBezTo>
                  <a:cubicBezTo>
                    <a:pt x="1631" y="44"/>
                    <a:pt x="1388" y="0"/>
                    <a:pt x="1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2589465" y="1330054"/>
              <a:ext cx="22070" cy="20887"/>
            </a:xfrm>
            <a:custGeom>
              <a:rect b="b" l="l" r="r" t="t"/>
              <a:pathLst>
                <a:path extrusionOk="0" h="1042" w="1101">
                  <a:moveTo>
                    <a:pt x="559" y="1"/>
                  </a:moveTo>
                  <a:cubicBezTo>
                    <a:pt x="539" y="1"/>
                    <a:pt x="520" y="2"/>
                    <a:pt x="500" y="4"/>
                  </a:cubicBezTo>
                  <a:cubicBezTo>
                    <a:pt x="200" y="38"/>
                    <a:pt x="0" y="305"/>
                    <a:pt x="33" y="571"/>
                  </a:cubicBezTo>
                  <a:cubicBezTo>
                    <a:pt x="64" y="850"/>
                    <a:pt x="296" y="1042"/>
                    <a:pt x="542" y="1042"/>
                  </a:cubicBezTo>
                  <a:cubicBezTo>
                    <a:pt x="562" y="1042"/>
                    <a:pt x="581" y="1041"/>
                    <a:pt x="600" y="1038"/>
                  </a:cubicBezTo>
                  <a:cubicBezTo>
                    <a:pt x="901" y="1005"/>
                    <a:pt x="1101" y="772"/>
                    <a:pt x="1067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2568718" y="1321194"/>
              <a:ext cx="42816" cy="14472"/>
            </a:xfrm>
            <a:custGeom>
              <a:rect b="b" l="l" r="r" t="t"/>
              <a:pathLst>
                <a:path extrusionOk="0" h="722" w="2136">
                  <a:moveTo>
                    <a:pt x="1181" y="1"/>
                  </a:moveTo>
                  <a:cubicBezTo>
                    <a:pt x="1110" y="1"/>
                    <a:pt x="1039" y="5"/>
                    <a:pt x="968" y="13"/>
                  </a:cubicBezTo>
                  <a:cubicBezTo>
                    <a:pt x="668" y="46"/>
                    <a:pt x="401" y="179"/>
                    <a:pt x="168" y="413"/>
                  </a:cubicBezTo>
                  <a:cubicBezTo>
                    <a:pt x="34" y="546"/>
                    <a:pt x="1" y="713"/>
                    <a:pt x="34" y="713"/>
                  </a:cubicBezTo>
                  <a:cubicBezTo>
                    <a:pt x="40" y="719"/>
                    <a:pt x="47" y="721"/>
                    <a:pt x="56" y="721"/>
                  </a:cubicBezTo>
                  <a:cubicBezTo>
                    <a:pt x="158" y="721"/>
                    <a:pt x="482" y="407"/>
                    <a:pt x="1002" y="346"/>
                  </a:cubicBezTo>
                  <a:cubicBezTo>
                    <a:pt x="1110" y="328"/>
                    <a:pt x="1214" y="321"/>
                    <a:pt x="1310" y="321"/>
                  </a:cubicBezTo>
                  <a:cubicBezTo>
                    <a:pt x="1679" y="321"/>
                    <a:pt x="1950" y="425"/>
                    <a:pt x="2059" y="425"/>
                  </a:cubicBezTo>
                  <a:cubicBezTo>
                    <a:pt x="2079" y="425"/>
                    <a:pt x="2094" y="422"/>
                    <a:pt x="2102" y="413"/>
                  </a:cubicBezTo>
                  <a:cubicBezTo>
                    <a:pt x="2136" y="313"/>
                    <a:pt x="2036" y="246"/>
                    <a:pt x="1836" y="146"/>
                  </a:cubicBezTo>
                  <a:cubicBezTo>
                    <a:pt x="1632" y="44"/>
                    <a:pt x="1408" y="1"/>
                    <a:pt x="1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2509886" y="1330795"/>
              <a:ext cx="30769" cy="98321"/>
            </a:xfrm>
            <a:custGeom>
              <a:rect b="b" l="l" r="r" t="t"/>
              <a:pathLst>
                <a:path extrusionOk="0" h="4905" w="1535">
                  <a:moveTo>
                    <a:pt x="1101" y="1"/>
                  </a:moveTo>
                  <a:cubicBezTo>
                    <a:pt x="734" y="968"/>
                    <a:pt x="501" y="1969"/>
                    <a:pt x="334" y="2969"/>
                  </a:cubicBezTo>
                  <a:lnTo>
                    <a:pt x="67" y="4137"/>
                  </a:lnTo>
                  <a:cubicBezTo>
                    <a:pt x="1" y="4337"/>
                    <a:pt x="1" y="4537"/>
                    <a:pt x="67" y="4737"/>
                  </a:cubicBezTo>
                  <a:cubicBezTo>
                    <a:pt x="134" y="4804"/>
                    <a:pt x="234" y="4871"/>
                    <a:pt x="367" y="4904"/>
                  </a:cubicBezTo>
                  <a:lnTo>
                    <a:pt x="601" y="4904"/>
                  </a:lnTo>
                  <a:cubicBezTo>
                    <a:pt x="935" y="4904"/>
                    <a:pt x="1235" y="4837"/>
                    <a:pt x="1535" y="4771"/>
                  </a:cubicBezTo>
                  <a:cubicBezTo>
                    <a:pt x="1359" y="4732"/>
                    <a:pt x="1172" y="4715"/>
                    <a:pt x="986" y="4715"/>
                  </a:cubicBezTo>
                  <a:cubicBezTo>
                    <a:pt x="855" y="4715"/>
                    <a:pt x="725" y="4724"/>
                    <a:pt x="601" y="4737"/>
                  </a:cubicBezTo>
                  <a:cubicBezTo>
                    <a:pt x="468" y="4737"/>
                    <a:pt x="301" y="4737"/>
                    <a:pt x="267" y="4637"/>
                  </a:cubicBezTo>
                  <a:cubicBezTo>
                    <a:pt x="234" y="4471"/>
                    <a:pt x="234" y="4337"/>
                    <a:pt x="301" y="4204"/>
                  </a:cubicBezTo>
                  <a:lnTo>
                    <a:pt x="568" y="3036"/>
                  </a:lnTo>
                  <a:cubicBezTo>
                    <a:pt x="801" y="2035"/>
                    <a:pt x="1001" y="1035"/>
                    <a:pt x="1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2558696" y="1270620"/>
              <a:ext cx="54182" cy="13891"/>
            </a:xfrm>
            <a:custGeom>
              <a:rect b="b" l="l" r="r" t="t"/>
              <a:pathLst>
                <a:path extrusionOk="0" h="693" w="2703">
                  <a:moveTo>
                    <a:pt x="1335" y="1"/>
                  </a:moveTo>
                  <a:cubicBezTo>
                    <a:pt x="968" y="34"/>
                    <a:pt x="634" y="101"/>
                    <a:pt x="334" y="267"/>
                  </a:cubicBezTo>
                  <a:cubicBezTo>
                    <a:pt x="101" y="401"/>
                    <a:pt x="1" y="568"/>
                    <a:pt x="34" y="634"/>
                  </a:cubicBezTo>
                  <a:cubicBezTo>
                    <a:pt x="66" y="677"/>
                    <a:pt x="143" y="692"/>
                    <a:pt x="254" y="692"/>
                  </a:cubicBezTo>
                  <a:cubicBezTo>
                    <a:pt x="490" y="692"/>
                    <a:pt x="882" y="624"/>
                    <a:pt x="1335" y="601"/>
                  </a:cubicBezTo>
                  <a:cubicBezTo>
                    <a:pt x="1452" y="595"/>
                    <a:pt x="1565" y="594"/>
                    <a:pt x="1672" y="594"/>
                  </a:cubicBezTo>
                  <a:cubicBezTo>
                    <a:pt x="1888" y="594"/>
                    <a:pt x="2081" y="601"/>
                    <a:pt x="2240" y="601"/>
                  </a:cubicBezTo>
                  <a:cubicBezTo>
                    <a:pt x="2477" y="601"/>
                    <a:pt x="2636" y="584"/>
                    <a:pt x="2669" y="501"/>
                  </a:cubicBezTo>
                  <a:cubicBezTo>
                    <a:pt x="2703" y="434"/>
                    <a:pt x="2569" y="301"/>
                    <a:pt x="2336" y="201"/>
                  </a:cubicBezTo>
                  <a:cubicBezTo>
                    <a:pt x="2002" y="67"/>
                    <a:pt x="1668" y="1"/>
                    <a:pt x="1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2455063" y="1302051"/>
              <a:ext cx="40812" cy="15956"/>
            </a:xfrm>
            <a:custGeom>
              <a:rect b="b" l="l" r="r" t="t"/>
              <a:pathLst>
                <a:path extrusionOk="0" h="796" w="2036">
                  <a:moveTo>
                    <a:pt x="1204" y="0"/>
                  </a:moveTo>
                  <a:cubicBezTo>
                    <a:pt x="838" y="0"/>
                    <a:pt x="467" y="134"/>
                    <a:pt x="200" y="401"/>
                  </a:cubicBezTo>
                  <a:cubicBezTo>
                    <a:pt x="67" y="567"/>
                    <a:pt x="0" y="701"/>
                    <a:pt x="100" y="768"/>
                  </a:cubicBezTo>
                  <a:cubicBezTo>
                    <a:pt x="120" y="787"/>
                    <a:pt x="149" y="795"/>
                    <a:pt x="187" y="795"/>
                  </a:cubicBezTo>
                  <a:cubicBezTo>
                    <a:pt x="346" y="795"/>
                    <a:pt x="658" y="655"/>
                    <a:pt x="1034" y="601"/>
                  </a:cubicBezTo>
                  <a:cubicBezTo>
                    <a:pt x="1501" y="501"/>
                    <a:pt x="1935" y="534"/>
                    <a:pt x="2002" y="401"/>
                  </a:cubicBezTo>
                  <a:cubicBezTo>
                    <a:pt x="2035" y="334"/>
                    <a:pt x="1935" y="200"/>
                    <a:pt x="1735" y="100"/>
                  </a:cubicBezTo>
                  <a:cubicBezTo>
                    <a:pt x="1568" y="34"/>
                    <a:pt x="1386" y="0"/>
                    <a:pt x="1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2618871" y="1175988"/>
              <a:ext cx="106339" cy="208207"/>
            </a:xfrm>
            <a:custGeom>
              <a:rect b="b" l="l" r="r" t="t"/>
              <a:pathLst>
                <a:path extrusionOk="0" h="10387" w="5305">
                  <a:moveTo>
                    <a:pt x="2348" y="1"/>
                  </a:moveTo>
                  <a:cubicBezTo>
                    <a:pt x="2131" y="1"/>
                    <a:pt x="1922" y="53"/>
                    <a:pt x="1735" y="185"/>
                  </a:cubicBezTo>
                  <a:cubicBezTo>
                    <a:pt x="1168" y="552"/>
                    <a:pt x="534" y="1853"/>
                    <a:pt x="134" y="2420"/>
                  </a:cubicBezTo>
                  <a:lnTo>
                    <a:pt x="1" y="2620"/>
                  </a:lnTo>
                  <a:lnTo>
                    <a:pt x="34" y="2620"/>
                  </a:lnTo>
                  <a:cubicBezTo>
                    <a:pt x="701" y="2987"/>
                    <a:pt x="1168" y="3587"/>
                    <a:pt x="1402" y="4321"/>
                  </a:cubicBezTo>
                  <a:lnTo>
                    <a:pt x="1435" y="4388"/>
                  </a:lnTo>
                  <a:cubicBezTo>
                    <a:pt x="1735" y="5422"/>
                    <a:pt x="1869" y="6489"/>
                    <a:pt x="2169" y="7524"/>
                  </a:cubicBezTo>
                  <a:cubicBezTo>
                    <a:pt x="2436" y="8558"/>
                    <a:pt x="3036" y="9492"/>
                    <a:pt x="3904" y="10159"/>
                  </a:cubicBezTo>
                  <a:cubicBezTo>
                    <a:pt x="4107" y="10288"/>
                    <a:pt x="4381" y="10387"/>
                    <a:pt x="4620" y="10387"/>
                  </a:cubicBezTo>
                  <a:cubicBezTo>
                    <a:pt x="4813" y="10387"/>
                    <a:pt x="4982" y="10323"/>
                    <a:pt x="5071" y="10159"/>
                  </a:cubicBezTo>
                  <a:cubicBezTo>
                    <a:pt x="5138" y="9992"/>
                    <a:pt x="5171" y="9825"/>
                    <a:pt x="5138" y="9658"/>
                  </a:cubicBezTo>
                  <a:cubicBezTo>
                    <a:pt x="4938" y="7090"/>
                    <a:pt x="5305" y="4755"/>
                    <a:pt x="4871" y="2086"/>
                  </a:cubicBezTo>
                  <a:cubicBezTo>
                    <a:pt x="4771" y="1386"/>
                    <a:pt x="4304" y="752"/>
                    <a:pt x="3670" y="418"/>
                  </a:cubicBezTo>
                  <a:cubicBezTo>
                    <a:pt x="3267" y="217"/>
                    <a:pt x="2790" y="1"/>
                    <a:pt x="2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2691754" y="1328811"/>
              <a:ext cx="59554" cy="78977"/>
            </a:xfrm>
            <a:custGeom>
              <a:rect b="b" l="l" r="r" t="t"/>
              <a:pathLst>
                <a:path extrusionOk="0" h="3940" w="2971">
                  <a:moveTo>
                    <a:pt x="1163" y="0"/>
                  </a:moveTo>
                  <a:cubicBezTo>
                    <a:pt x="570" y="0"/>
                    <a:pt x="32" y="251"/>
                    <a:pt x="1" y="266"/>
                  </a:cubicBezTo>
                  <a:cubicBezTo>
                    <a:pt x="1" y="266"/>
                    <a:pt x="401" y="3836"/>
                    <a:pt x="401" y="3902"/>
                  </a:cubicBezTo>
                  <a:cubicBezTo>
                    <a:pt x="408" y="3917"/>
                    <a:pt x="537" y="3939"/>
                    <a:pt x="732" y="3939"/>
                  </a:cubicBezTo>
                  <a:cubicBezTo>
                    <a:pt x="1431" y="3939"/>
                    <a:pt x="2971" y="3650"/>
                    <a:pt x="2736" y="1667"/>
                  </a:cubicBezTo>
                  <a:cubicBezTo>
                    <a:pt x="2577" y="321"/>
                    <a:pt x="1834" y="0"/>
                    <a:pt x="11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2712481" y="1344847"/>
              <a:ext cx="23433" cy="45141"/>
            </a:xfrm>
            <a:custGeom>
              <a:rect b="b" l="l" r="r" t="t"/>
              <a:pathLst>
                <a:path extrusionOk="0" h="2252" w="1169">
                  <a:moveTo>
                    <a:pt x="334" y="0"/>
                  </a:moveTo>
                  <a:cubicBezTo>
                    <a:pt x="234" y="0"/>
                    <a:pt x="168" y="34"/>
                    <a:pt x="101" y="100"/>
                  </a:cubicBezTo>
                  <a:cubicBezTo>
                    <a:pt x="34" y="134"/>
                    <a:pt x="34" y="200"/>
                    <a:pt x="1" y="267"/>
                  </a:cubicBezTo>
                  <a:cubicBezTo>
                    <a:pt x="1" y="367"/>
                    <a:pt x="67" y="400"/>
                    <a:pt x="67" y="400"/>
                  </a:cubicBezTo>
                  <a:cubicBezTo>
                    <a:pt x="67" y="400"/>
                    <a:pt x="34" y="334"/>
                    <a:pt x="67" y="267"/>
                  </a:cubicBezTo>
                  <a:cubicBezTo>
                    <a:pt x="95" y="185"/>
                    <a:pt x="168" y="125"/>
                    <a:pt x="248" y="125"/>
                  </a:cubicBezTo>
                  <a:cubicBezTo>
                    <a:pt x="266" y="125"/>
                    <a:pt x="283" y="128"/>
                    <a:pt x="301" y="134"/>
                  </a:cubicBezTo>
                  <a:cubicBezTo>
                    <a:pt x="468" y="167"/>
                    <a:pt x="601" y="267"/>
                    <a:pt x="668" y="434"/>
                  </a:cubicBezTo>
                  <a:cubicBezTo>
                    <a:pt x="801" y="601"/>
                    <a:pt x="868" y="801"/>
                    <a:pt x="868" y="1034"/>
                  </a:cubicBezTo>
                  <a:cubicBezTo>
                    <a:pt x="935" y="1435"/>
                    <a:pt x="801" y="1835"/>
                    <a:pt x="501" y="2068"/>
                  </a:cubicBezTo>
                  <a:cubicBezTo>
                    <a:pt x="443" y="2107"/>
                    <a:pt x="372" y="2124"/>
                    <a:pt x="304" y="2124"/>
                  </a:cubicBezTo>
                  <a:cubicBezTo>
                    <a:pt x="256" y="2124"/>
                    <a:pt x="209" y="2115"/>
                    <a:pt x="168" y="2102"/>
                  </a:cubicBezTo>
                  <a:cubicBezTo>
                    <a:pt x="101" y="2068"/>
                    <a:pt x="34" y="2068"/>
                    <a:pt x="34" y="2068"/>
                  </a:cubicBezTo>
                  <a:lnTo>
                    <a:pt x="34" y="2068"/>
                  </a:lnTo>
                  <a:cubicBezTo>
                    <a:pt x="34" y="2068"/>
                    <a:pt x="34" y="2102"/>
                    <a:pt x="134" y="2202"/>
                  </a:cubicBezTo>
                  <a:cubicBezTo>
                    <a:pt x="201" y="2235"/>
                    <a:pt x="276" y="2252"/>
                    <a:pt x="351" y="2252"/>
                  </a:cubicBezTo>
                  <a:cubicBezTo>
                    <a:pt x="426" y="2252"/>
                    <a:pt x="501" y="2235"/>
                    <a:pt x="568" y="2202"/>
                  </a:cubicBezTo>
                  <a:cubicBezTo>
                    <a:pt x="968" y="1935"/>
                    <a:pt x="1168" y="1468"/>
                    <a:pt x="1068" y="1034"/>
                  </a:cubicBezTo>
                  <a:cubicBezTo>
                    <a:pt x="1035" y="767"/>
                    <a:pt x="968" y="534"/>
                    <a:pt x="835" y="334"/>
                  </a:cubicBezTo>
                  <a:cubicBezTo>
                    <a:pt x="735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2366805" y="1136118"/>
              <a:ext cx="299573" cy="165552"/>
            </a:xfrm>
            <a:custGeom>
              <a:rect b="b" l="l" r="r" t="t"/>
              <a:pathLst>
                <a:path extrusionOk="0" h="8259" w="14945">
                  <a:moveTo>
                    <a:pt x="11255" y="0"/>
                  </a:moveTo>
                  <a:cubicBezTo>
                    <a:pt x="10062" y="0"/>
                    <a:pt x="8740" y="741"/>
                    <a:pt x="7706" y="1273"/>
                  </a:cubicBezTo>
                  <a:cubicBezTo>
                    <a:pt x="6938" y="1674"/>
                    <a:pt x="6238" y="2141"/>
                    <a:pt x="5404" y="2241"/>
                  </a:cubicBezTo>
                  <a:cubicBezTo>
                    <a:pt x="4837" y="2241"/>
                    <a:pt x="4270" y="2207"/>
                    <a:pt x="3736" y="2074"/>
                  </a:cubicBezTo>
                  <a:cubicBezTo>
                    <a:pt x="3413" y="1993"/>
                    <a:pt x="3078" y="1949"/>
                    <a:pt x="2737" y="1949"/>
                  </a:cubicBezTo>
                  <a:cubicBezTo>
                    <a:pt x="2516" y="1949"/>
                    <a:pt x="2292" y="1968"/>
                    <a:pt x="2068" y="2007"/>
                  </a:cubicBezTo>
                  <a:cubicBezTo>
                    <a:pt x="1501" y="2074"/>
                    <a:pt x="1034" y="2508"/>
                    <a:pt x="867" y="3041"/>
                  </a:cubicBezTo>
                  <a:cubicBezTo>
                    <a:pt x="759" y="3504"/>
                    <a:pt x="1005" y="3966"/>
                    <a:pt x="1407" y="4139"/>
                  </a:cubicBezTo>
                  <a:lnTo>
                    <a:pt x="1407" y="4139"/>
                  </a:lnTo>
                  <a:cubicBezTo>
                    <a:pt x="1357" y="4133"/>
                    <a:pt x="1307" y="4130"/>
                    <a:pt x="1258" y="4130"/>
                  </a:cubicBezTo>
                  <a:cubicBezTo>
                    <a:pt x="586" y="4130"/>
                    <a:pt x="0" y="4663"/>
                    <a:pt x="0" y="5376"/>
                  </a:cubicBezTo>
                  <a:cubicBezTo>
                    <a:pt x="0" y="6090"/>
                    <a:pt x="545" y="6615"/>
                    <a:pt x="1186" y="6636"/>
                  </a:cubicBezTo>
                  <a:lnTo>
                    <a:pt x="1186" y="6636"/>
                  </a:lnTo>
                  <a:cubicBezTo>
                    <a:pt x="999" y="6796"/>
                    <a:pt x="878" y="7069"/>
                    <a:pt x="934" y="7311"/>
                  </a:cubicBezTo>
                  <a:cubicBezTo>
                    <a:pt x="1101" y="7745"/>
                    <a:pt x="1468" y="8078"/>
                    <a:pt x="1935" y="8145"/>
                  </a:cubicBezTo>
                  <a:cubicBezTo>
                    <a:pt x="2230" y="8223"/>
                    <a:pt x="2529" y="8258"/>
                    <a:pt x="2828" y="8258"/>
                  </a:cubicBezTo>
                  <a:cubicBezTo>
                    <a:pt x="3680" y="8258"/>
                    <a:pt x="4530" y="7973"/>
                    <a:pt x="5271" y="7578"/>
                  </a:cubicBezTo>
                  <a:cubicBezTo>
                    <a:pt x="6305" y="7044"/>
                    <a:pt x="7239" y="6344"/>
                    <a:pt x="8239" y="5777"/>
                  </a:cubicBezTo>
                  <a:cubicBezTo>
                    <a:pt x="9179" y="5261"/>
                    <a:pt x="10669" y="4415"/>
                    <a:pt x="11785" y="4415"/>
                  </a:cubicBezTo>
                  <a:cubicBezTo>
                    <a:pt x="11897" y="4415"/>
                    <a:pt x="12005" y="4424"/>
                    <a:pt x="12109" y="4442"/>
                  </a:cubicBezTo>
                  <a:cubicBezTo>
                    <a:pt x="12833" y="4587"/>
                    <a:pt x="13456" y="5260"/>
                    <a:pt x="13870" y="5260"/>
                  </a:cubicBezTo>
                  <a:cubicBezTo>
                    <a:pt x="13933" y="5260"/>
                    <a:pt x="13991" y="5245"/>
                    <a:pt x="14043" y="5209"/>
                  </a:cubicBezTo>
                  <a:cubicBezTo>
                    <a:pt x="14444" y="4909"/>
                    <a:pt x="14677" y="4442"/>
                    <a:pt x="14677" y="3942"/>
                  </a:cubicBezTo>
                  <a:cubicBezTo>
                    <a:pt x="14677" y="3475"/>
                    <a:pt x="14577" y="2975"/>
                    <a:pt x="14410" y="2541"/>
                  </a:cubicBezTo>
                  <a:lnTo>
                    <a:pt x="14477" y="2541"/>
                  </a:lnTo>
                  <a:cubicBezTo>
                    <a:pt x="14944" y="1440"/>
                    <a:pt x="13009" y="239"/>
                    <a:pt x="11708" y="39"/>
                  </a:cubicBezTo>
                  <a:cubicBezTo>
                    <a:pt x="11560" y="12"/>
                    <a:pt x="11408" y="0"/>
                    <a:pt x="11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2422971" y="1321434"/>
              <a:ext cx="282173" cy="268242"/>
            </a:xfrm>
            <a:custGeom>
              <a:rect b="b" l="l" r="r" t="t"/>
              <a:pathLst>
                <a:path extrusionOk="0" h="13382" w="14077">
                  <a:moveTo>
                    <a:pt x="11875" y="1"/>
                  </a:moveTo>
                  <a:cubicBezTo>
                    <a:pt x="11875" y="701"/>
                    <a:pt x="12576" y="2736"/>
                    <a:pt x="12342" y="3403"/>
                  </a:cubicBezTo>
                  <a:cubicBezTo>
                    <a:pt x="12142" y="4070"/>
                    <a:pt x="11675" y="4637"/>
                    <a:pt x="11041" y="4938"/>
                  </a:cubicBezTo>
                  <a:cubicBezTo>
                    <a:pt x="10746" y="5056"/>
                    <a:pt x="10439" y="5097"/>
                    <a:pt x="10127" y="5097"/>
                  </a:cubicBezTo>
                  <a:cubicBezTo>
                    <a:pt x="9407" y="5097"/>
                    <a:pt x="8655" y="4877"/>
                    <a:pt x="7933" y="4877"/>
                  </a:cubicBezTo>
                  <a:cubicBezTo>
                    <a:pt x="7732" y="4877"/>
                    <a:pt x="7534" y="4894"/>
                    <a:pt x="7339" y="4938"/>
                  </a:cubicBezTo>
                  <a:cubicBezTo>
                    <a:pt x="6017" y="5228"/>
                    <a:pt x="5038" y="6577"/>
                    <a:pt x="3739" y="6577"/>
                  </a:cubicBezTo>
                  <a:cubicBezTo>
                    <a:pt x="3694" y="6577"/>
                    <a:pt x="3649" y="6575"/>
                    <a:pt x="3603" y="6572"/>
                  </a:cubicBezTo>
                  <a:cubicBezTo>
                    <a:pt x="3202" y="6539"/>
                    <a:pt x="2802" y="6405"/>
                    <a:pt x="2435" y="6238"/>
                  </a:cubicBezTo>
                  <a:cubicBezTo>
                    <a:pt x="2035" y="6038"/>
                    <a:pt x="1635" y="5972"/>
                    <a:pt x="1234" y="5938"/>
                  </a:cubicBezTo>
                  <a:cubicBezTo>
                    <a:pt x="801" y="5972"/>
                    <a:pt x="334" y="6205"/>
                    <a:pt x="267" y="6605"/>
                  </a:cubicBezTo>
                  <a:cubicBezTo>
                    <a:pt x="200" y="6972"/>
                    <a:pt x="0" y="7539"/>
                    <a:pt x="634" y="7806"/>
                  </a:cubicBezTo>
                  <a:cubicBezTo>
                    <a:pt x="267" y="8240"/>
                    <a:pt x="200" y="8840"/>
                    <a:pt x="400" y="9374"/>
                  </a:cubicBezTo>
                  <a:cubicBezTo>
                    <a:pt x="601" y="10041"/>
                    <a:pt x="1168" y="10542"/>
                    <a:pt x="1868" y="10675"/>
                  </a:cubicBezTo>
                  <a:cubicBezTo>
                    <a:pt x="1868" y="11576"/>
                    <a:pt x="2669" y="12576"/>
                    <a:pt x="3503" y="12910"/>
                  </a:cubicBezTo>
                  <a:cubicBezTo>
                    <a:pt x="4280" y="13233"/>
                    <a:pt x="5167" y="13381"/>
                    <a:pt x="6067" y="13381"/>
                  </a:cubicBezTo>
                  <a:cubicBezTo>
                    <a:pt x="7214" y="13381"/>
                    <a:pt x="8383" y="13140"/>
                    <a:pt x="9373" y="12710"/>
                  </a:cubicBezTo>
                  <a:cubicBezTo>
                    <a:pt x="11008" y="11976"/>
                    <a:pt x="12242" y="10441"/>
                    <a:pt x="13143" y="8907"/>
                  </a:cubicBezTo>
                  <a:cubicBezTo>
                    <a:pt x="13777" y="7740"/>
                    <a:pt x="14077" y="6405"/>
                    <a:pt x="14043" y="5038"/>
                  </a:cubicBezTo>
                  <a:cubicBezTo>
                    <a:pt x="13977" y="3703"/>
                    <a:pt x="13777" y="2369"/>
                    <a:pt x="13476" y="1068"/>
                  </a:cubicBezTo>
                  <a:lnTo>
                    <a:pt x="118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2527946" y="1495104"/>
              <a:ext cx="40130" cy="10223"/>
            </a:xfrm>
            <a:custGeom>
              <a:rect b="b" l="l" r="r" t="t"/>
              <a:pathLst>
                <a:path extrusionOk="0" h="510" w="2002">
                  <a:moveTo>
                    <a:pt x="1109" y="1"/>
                  </a:moveTo>
                  <a:cubicBezTo>
                    <a:pt x="1062" y="1"/>
                    <a:pt x="1015" y="4"/>
                    <a:pt x="968" y="10"/>
                  </a:cubicBezTo>
                  <a:cubicBezTo>
                    <a:pt x="701" y="10"/>
                    <a:pt x="434" y="110"/>
                    <a:pt x="234" y="276"/>
                  </a:cubicBezTo>
                  <a:cubicBezTo>
                    <a:pt x="67" y="376"/>
                    <a:pt x="0" y="477"/>
                    <a:pt x="0" y="510"/>
                  </a:cubicBezTo>
                  <a:cubicBezTo>
                    <a:pt x="0" y="510"/>
                    <a:pt x="100" y="443"/>
                    <a:pt x="267" y="343"/>
                  </a:cubicBezTo>
                  <a:cubicBezTo>
                    <a:pt x="501" y="210"/>
                    <a:pt x="734" y="143"/>
                    <a:pt x="968" y="110"/>
                  </a:cubicBezTo>
                  <a:cubicBezTo>
                    <a:pt x="1234" y="110"/>
                    <a:pt x="1468" y="143"/>
                    <a:pt x="1701" y="243"/>
                  </a:cubicBezTo>
                  <a:cubicBezTo>
                    <a:pt x="1865" y="298"/>
                    <a:pt x="1962" y="352"/>
                    <a:pt x="1992" y="352"/>
                  </a:cubicBezTo>
                  <a:cubicBezTo>
                    <a:pt x="1998" y="352"/>
                    <a:pt x="2002" y="349"/>
                    <a:pt x="2002" y="343"/>
                  </a:cubicBezTo>
                  <a:cubicBezTo>
                    <a:pt x="2002" y="343"/>
                    <a:pt x="1935" y="243"/>
                    <a:pt x="1735" y="143"/>
                  </a:cubicBezTo>
                  <a:cubicBezTo>
                    <a:pt x="1543" y="61"/>
                    <a:pt x="1328" y="1"/>
                    <a:pt x="11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1"/>
            <p:cNvSpPr/>
            <p:nvPr/>
          </p:nvSpPr>
          <p:spPr>
            <a:xfrm>
              <a:off x="2425015" y="1441143"/>
              <a:ext cx="210593" cy="150698"/>
            </a:xfrm>
            <a:custGeom>
              <a:rect b="b" l="l" r="r" t="t"/>
              <a:pathLst>
                <a:path extrusionOk="0" h="7518" w="10506">
                  <a:moveTo>
                    <a:pt x="995" y="0"/>
                  </a:moveTo>
                  <a:lnTo>
                    <a:pt x="995" y="0"/>
                  </a:lnTo>
                  <a:cubicBezTo>
                    <a:pt x="830" y="34"/>
                    <a:pt x="664" y="100"/>
                    <a:pt x="499" y="200"/>
                  </a:cubicBezTo>
                  <a:cubicBezTo>
                    <a:pt x="265" y="333"/>
                    <a:pt x="98" y="600"/>
                    <a:pt x="65" y="900"/>
                  </a:cubicBezTo>
                  <a:cubicBezTo>
                    <a:pt x="0" y="1255"/>
                    <a:pt x="155" y="1642"/>
                    <a:pt x="437" y="1878"/>
                  </a:cubicBezTo>
                  <a:lnTo>
                    <a:pt x="437" y="1878"/>
                  </a:lnTo>
                  <a:cubicBezTo>
                    <a:pt x="126" y="2371"/>
                    <a:pt x="37" y="2984"/>
                    <a:pt x="232" y="3502"/>
                  </a:cubicBezTo>
                  <a:cubicBezTo>
                    <a:pt x="265" y="3669"/>
                    <a:pt x="365" y="3802"/>
                    <a:pt x="465" y="3936"/>
                  </a:cubicBezTo>
                  <a:cubicBezTo>
                    <a:pt x="565" y="4069"/>
                    <a:pt x="665" y="4169"/>
                    <a:pt x="799" y="4303"/>
                  </a:cubicBezTo>
                  <a:cubicBezTo>
                    <a:pt x="1083" y="4524"/>
                    <a:pt x="1367" y="4655"/>
                    <a:pt x="1708" y="4725"/>
                  </a:cubicBezTo>
                  <a:lnTo>
                    <a:pt x="1708" y="4725"/>
                  </a:lnTo>
                  <a:cubicBezTo>
                    <a:pt x="1817" y="5403"/>
                    <a:pt x="2147" y="6015"/>
                    <a:pt x="2667" y="6438"/>
                  </a:cubicBezTo>
                  <a:cubicBezTo>
                    <a:pt x="3100" y="6804"/>
                    <a:pt x="3634" y="7071"/>
                    <a:pt x="4168" y="7238"/>
                  </a:cubicBezTo>
                  <a:cubicBezTo>
                    <a:pt x="4668" y="7405"/>
                    <a:pt x="5202" y="7505"/>
                    <a:pt x="5736" y="7505"/>
                  </a:cubicBezTo>
                  <a:cubicBezTo>
                    <a:pt x="5852" y="7513"/>
                    <a:pt x="5969" y="7517"/>
                    <a:pt x="6086" y="7517"/>
                  </a:cubicBezTo>
                  <a:cubicBezTo>
                    <a:pt x="6438" y="7517"/>
                    <a:pt x="6795" y="7480"/>
                    <a:pt x="7170" y="7405"/>
                  </a:cubicBezTo>
                  <a:cubicBezTo>
                    <a:pt x="7570" y="7338"/>
                    <a:pt x="7971" y="7238"/>
                    <a:pt x="8371" y="7105"/>
                  </a:cubicBezTo>
                  <a:cubicBezTo>
                    <a:pt x="8938" y="6938"/>
                    <a:pt x="9472" y="6671"/>
                    <a:pt x="10005" y="6371"/>
                  </a:cubicBezTo>
                  <a:cubicBezTo>
                    <a:pt x="10139" y="6304"/>
                    <a:pt x="10272" y="6204"/>
                    <a:pt x="10406" y="6104"/>
                  </a:cubicBezTo>
                  <a:lnTo>
                    <a:pt x="10506" y="6004"/>
                  </a:lnTo>
                  <a:cubicBezTo>
                    <a:pt x="10439" y="6004"/>
                    <a:pt x="10406" y="6037"/>
                    <a:pt x="10372" y="6071"/>
                  </a:cubicBezTo>
                  <a:cubicBezTo>
                    <a:pt x="10272" y="6137"/>
                    <a:pt x="10139" y="6237"/>
                    <a:pt x="9939" y="6337"/>
                  </a:cubicBezTo>
                  <a:cubicBezTo>
                    <a:pt x="9438" y="6638"/>
                    <a:pt x="8871" y="6871"/>
                    <a:pt x="8304" y="7038"/>
                  </a:cubicBezTo>
                  <a:cubicBezTo>
                    <a:pt x="7904" y="7171"/>
                    <a:pt x="7504" y="7271"/>
                    <a:pt x="7103" y="7338"/>
                  </a:cubicBezTo>
                  <a:cubicBezTo>
                    <a:pt x="6636" y="7405"/>
                    <a:pt x="6169" y="7405"/>
                    <a:pt x="5702" y="7405"/>
                  </a:cubicBezTo>
                  <a:cubicBezTo>
                    <a:pt x="5202" y="7372"/>
                    <a:pt x="4668" y="7271"/>
                    <a:pt x="4201" y="7138"/>
                  </a:cubicBezTo>
                  <a:cubicBezTo>
                    <a:pt x="3667" y="6971"/>
                    <a:pt x="3167" y="6704"/>
                    <a:pt x="2733" y="6337"/>
                  </a:cubicBezTo>
                  <a:cubicBezTo>
                    <a:pt x="2200" y="5937"/>
                    <a:pt x="1900" y="5337"/>
                    <a:pt x="1799" y="4670"/>
                  </a:cubicBezTo>
                  <a:lnTo>
                    <a:pt x="1799" y="4636"/>
                  </a:lnTo>
                  <a:lnTo>
                    <a:pt x="1766" y="4636"/>
                  </a:lnTo>
                  <a:cubicBezTo>
                    <a:pt x="1433" y="4570"/>
                    <a:pt x="1132" y="4403"/>
                    <a:pt x="865" y="4203"/>
                  </a:cubicBezTo>
                  <a:cubicBezTo>
                    <a:pt x="732" y="4103"/>
                    <a:pt x="632" y="4002"/>
                    <a:pt x="532" y="3869"/>
                  </a:cubicBezTo>
                  <a:cubicBezTo>
                    <a:pt x="432" y="3736"/>
                    <a:pt x="365" y="3602"/>
                    <a:pt x="298" y="3469"/>
                  </a:cubicBezTo>
                  <a:cubicBezTo>
                    <a:pt x="132" y="2935"/>
                    <a:pt x="198" y="2335"/>
                    <a:pt x="532" y="1868"/>
                  </a:cubicBezTo>
                  <a:lnTo>
                    <a:pt x="532" y="1834"/>
                  </a:lnTo>
                  <a:lnTo>
                    <a:pt x="499" y="1801"/>
                  </a:lnTo>
                  <a:cubicBezTo>
                    <a:pt x="232" y="1567"/>
                    <a:pt x="65" y="1234"/>
                    <a:pt x="132" y="867"/>
                  </a:cubicBezTo>
                  <a:cubicBezTo>
                    <a:pt x="165" y="600"/>
                    <a:pt x="298" y="367"/>
                    <a:pt x="532" y="200"/>
                  </a:cubicBezTo>
                  <a:cubicBezTo>
                    <a:pt x="664" y="100"/>
                    <a:pt x="830" y="34"/>
                    <a:pt x="9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1"/>
            <p:cNvSpPr/>
            <p:nvPr/>
          </p:nvSpPr>
          <p:spPr>
            <a:xfrm>
              <a:off x="2536486" y="1459043"/>
              <a:ext cx="30929" cy="24695"/>
            </a:xfrm>
            <a:custGeom>
              <a:rect b="b" l="l" r="r" t="t"/>
              <a:pathLst>
                <a:path extrusionOk="0" h="1232" w="1543">
                  <a:moveTo>
                    <a:pt x="1019" y="1"/>
                  </a:moveTo>
                  <a:cubicBezTo>
                    <a:pt x="862" y="1"/>
                    <a:pt x="707" y="60"/>
                    <a:pt x="575" y="174"/>
                  </a:cubicBezTo>
                  <a:lnTo>
                    <a:pt x="542" y="174"/>
                  </a:lnTo>
                  <a:cubicBezTo>
                    <a:pt x="0" y="483"/>
                    <a:pt x="635" y="1231"/>
                    <a:pt x="1105" y="1231"/>
                  </a:cubicBezTo>
                  <a:cubicBezTo>
                    <a:pt x="1243" y="1231"/>
                    <a:pt x="1366" y="1167"/>
                    <a:pt x="1442" y="1008"/>
                  </a:cubicBezTo>
                  <a:cubicBezTo>
                    <a:pt x="1509" y="875"/>
                    <a:pt x="1542" y="708"/>
                    <a:pt x="1542" y="574"/>
                  </a:cubicBezTo>
                  <a:cubicBezTo>
                    <a:pt x="1542" y="408"/>
                    <a:pt x="1476" y="241"/>
                    <a:pt x="1375" y="107"/>
                  </a:cubicBezTo>
                  <a:cubicBezTo>
                    <a:pt x="1260" y="35"/>
                    <a:pt x="1139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2540635" y="1456477"/>
              <a:ext cx="28785" cy="31611"/>
            </a:xfrm>
            <a:custGeom>
              <a:rect b="b" l="l" r="r" t="t"/>
              <a:pathLst>
                <a:path extrusionOk="0" h="1577" w="1436">
                  <a:moveTo>
                    <a:pt x="679" y="0"/>
                  </a:moveTo>
                  <a:cubicBezTo>
                    <a:pt x="610" y="0"/>
                    <a:pt x="539" y="12"/>
                    <a:pt x="468" y="35"/>
                  </a:cubicBezTo>
                  <a:cubicBezTo>
                    <a:pt x="168" y="135"/>
                    <a:pt x="1" y="235"/>
                    <a:pt x="1" y="269"/>
                  </a:cubicBezTo>
                  <a:cubicBezTo>
                    <a:pt x="7" y="275"/>
                    <a:pt x="19" y="278"/>
                    <a:pt x="35" y="278"/>
                  </a:cubicBezTo>
                  <a:cubicBezTo>
                    <a:pt x="103" y="278"/>
                    <a:pt x="258" y="229"/>
                    <a:pt x="501" y="202"/>
                  </a:cubicBezTo>
                  <a:cubicBezTo>
                    <a:pt x="546" y="193"/>
                    <a:pt x="588" y="189"/>
                    <a:pt x="630" y="189"/>
                  </a:cubicBezTo>
                  <a:cubicBezTo>
                    <a:pt x="742" y="189"/>
                    <a:pt x="846" y="220"/>
                    <a:pt x="968" y="269"/>
                  </a:cubicBezTo>
                  <a:cubicBezTo>
                    <a:pt x="1102" y="369"/>
                    <a:pt x="1202" y="536"/>
                    <a:pt x="1202" y="736"/>
                  </a:cubicBezTo>
                  <a:cubicBezTo>
                    <a:pt x="1168" y="902"/>
                    <a:pt x="1102" y="1103"/>
                    <a:pt x="968" y="1236"/>
                  </a:cubicBezTo>
                  <a:cubicBezTo>
                    <a:pt x="868" y="1336"/>
                    <a:pt x="701" y="1403"/>
                    <a:pt x="568" y="1436"/>
                  </a:cubicBezTo>
                  <a:cubicBezTo>
                    <a:pt x="301" y="1436"/>
                    <a:pt x="140" y="1331"/>
                    <a:pt x="107" y="1331"/>
                  </a:cubicBezTo>
                  <a:cubicBezTo>
                    <a:pt x="103" y="1331"/>
                    <a:pt x="101" y="1332"/>
                    <a:pt x="101" y="1336"/>
                  </a:cubicBezTo>
                  <a:cubicBezTo>
                    <a:pt x="68" y="1336"/>
                    <a:pt x="201" y="1536"/>
                    <a:pt x="535" y="1570"/>
                  </a:cubicBezTo>
                  <a:cubicBezTo>
                    <a:pt x="561" y="1574"/>
                    <a:pt x="587" y="1576"/>
                    <a:pt x="614" y="1576"/>
                  </a:cubicBezTo>
                  <a:cubicBezTo>
                    <a:pt x="787" y="1576"/>
                    <a:pt x="957" y="1485"/>
                    <a:pt x="1102" y="1369"/>
                  </a:cubicBezTo>
                  <a:cubicBezTo>
                    <a:pt x="1302" y="1203"/>
                    <a:pt x="1402" y="969"/>
                    <a:pt x="1402" y="736"/>
                  </a:cubicBezTo>
                  <a:cubicBezTo>
                    <a:pt x="1435" y="469"/>
                    <a:pt x="1269" y="202"/>
                    <a:pt x="1035" y="102"/>
                  </a:cubicBezTo>
                  <a:cubicBezTo>
                    <a:pt x="927" y="37"/>
                    <a:pt x="806" y="0"/>
                    <a:pt x="6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2406253" y="1168571"/>
              <a:ext cx="234707" cy="104374"/>
            </a:xfrm>
            <a:custGeom>
              <a:rect b="b" l="l" r="r" t="t"/>
              <a:pathLst>
                <a:path extrusionOk="0" h="5207" w="11709">
                  <a:moveTo>
                    <a:pt x="9355" y="1"/>
                  </a:moveTo>
                  <a:cubicBezTo>
                    <a:pt x="8985" y="1"/>
                    <a:pt x="8625" y="102"/>
                    <a:pt x="8306" y="288"/>
                  </a:cubicBezTo>
                  <a:cubicBezTo>
                    <a:pt x="7839" y="555"/>
                    <a:pt x="7439" y="922"/>
                    <a:pt x="7105" y="1322"/>
                  </a:cubicBezTo>
                  <a:cubicBezTo>
                    <a:pt x="6405" y="2189"/>
                    <a:pt x="5971" y="3357"/>
                    <a:pt x="5037" y="4191"/>
                  </a:cubicBezTo>
                  <a:cubicBezTo>
                    <a:pt x="4406" y="4729"/>
                    <a:pt x="3610" y="5021"/>
                    <a:pt x="2800" y="5021"/>
                  </a:cubicBezTo>
                  <a:cubicBezTo>
                    <a:pt x="2455" y="5021"/>
                    <a:pt x="2107" y="4968"/>
                    <a:pt x="1768" y="4858"/>
                  </a:cubicBezTo>
                  <a:cubicBezTo>
                    <a:pt x="1301" y="4691"/>
                    <a:pt x="867" y="4391"/>
                    <a:pt x="534" y="4024"/>
                  </a:cubicBezTo>
                  <a:cubicBezTo>
                    <a:pt x="234" y="3691"/>
                    <a:pt x="134" y="3257"/>
                    <a:pt x="234" y="2823"/>
                  </a:cubicBezTo>
                  <a:cubicBezTo>
                    <a:pt x="367" y="2490"/>
                    <a:pt x="667" y="2256"/>
                    <a:pt x="1034" y="2256"/>
                  </a:cubicBezTo>
                  <a:cubicBezTo>
                    <a:pt x="1301" y="2256"/>
                    <a:pt x="1535" y="2423"/>
                    <a:pt x="1601" y="2690"/>
                  </a:cubicBezTo>
                  <a:cubicBezTo>
                    <a:pt x="1635" y="2823"/>
                    <a:pt x="1635" y="3023"/>
                    <a:pt x="1535" y="3157"/>
                  </a:cubicBezTo>
                  <a:cubicBezTo>
                    <a:pt x="1468" y="3257"/>
                    <a:pt x="1435" y="3324"/>
                    <a:pt x="1435" y="3324"/>
                  </a:cubicBezTo>
                  <a:cubicBezTo>
                    <a:pt x="1501" y="3290"/>
                    <a:pt x="1535" y="3257"/>
                    <a:pt x="1568" y="3190"/>
                  </a:cubicBezTo>
                  <a:cubicBezTo>
                    <a:pt x="1701" y="3023"/>
                    <a:pt x="1735" y="2823"/>
                    <a:pt x="1701" y="2656"/>
                  </a:cubicBezTo>
                  <a:cubicBezTo>
                    <a:pt x="1635" y="2356"/>
                    <a:pt x="1368" y="2123"/>
                    <a:pt x="1068" y="2123"/>
                  </a:cubicBezTo>
                  <a:cubicBezTo>
                    <a:pt x="1043" y="2121"/>
                    <a:pt x="1019" y="2120"/>
                    <a:pt x="995" y="2120"/>
                  </a:cubicBezTo>
                  <a:cubicBezTo>
                    <a:pt x="593" y="2120"/>
                    <a:pt x="260" y="2379"/>
                    <a:pt x="134" y="2757"/>
                  </a:cubicBezTo>
                  <a:cubicBezTo>
                    <a:pt x="0" y="3224"/>
                    <a:pt x="100" y="3724"/>
                    <a:pt x="400" y="4124"/>
                  </a:cubicBezTo>
                  <a:cubicBezTo>
                    <a:pt x="767" y="4524"/>
                    <a:pt x="1201" y="4825"/>
                    <a:pt x="1735" y="4991"/>
                  </a:cubicBezTo>
                  <a:cubicBezTo>
                    <a:pt x="2124" y="5136"/>
                    <a:pt x="2532" y="5206"/>
                    <a:pt x="2938" y="5206"/>
                  </a:cubicBezTo>
                  <a:cubicBezTo>
                    <a:pt x="3751" y="5206"/>
                    <a:pt x="4559" y="4925"/>
                    <a:pt x="5204" y="4391"/>
                  </a:cubicBezTo>
                  <a:cubicBezTo>
                    <a:pt x="6171" y="3490"/>
                    <a:pt x="6605" y="2290"/>
                    <a:pt x="7272" y="1456"/>
                  </a:cubicBezTo>
                  <a:cubicBezTo>
                    <a:pt x="7572" y="1055"/>
                    <a:pt x="7973" y="688"/>
                    <a:pt x="8406" y="455"/>
                  </a:cubicBezTo>
                  <a:cubicBezTo>
                    <a:pt x="8727" y="251"/>
                    <a:pt x="9099" y="148"/>
                    <a:pt x="9478" y="148"/>
                  </a:cubicBezTo>
                  <a:cubicBezTo>
                    <a:pt x="9532" y="148"/>
                    <a:pt x="9586" y="150"/>
                    <a:pt x="9640" y="155"/>
                  </a:cubicBezTo>
                  <a:cubicBezTo>
                    <a:pt x="10308" y="221"/>
                    <a:pt x="10908" y="522"/>
                    <a:pt x="11308" y="1022"/>
                  </a:cubicBezTo>
                  <a:cubicBezTo>
                    <a:pt x="11475" y="1222"/>
                    <a:pt x="11575" y="1422"/>
                    <a:pt x="11709" y="1656"/>
                  </a:cubicBezTo>
                  <a:cubicBezTo>
                    <a:pt x="11642" y="1389"/>
                    <a:pt x="11508" y="1189"/>
                    <a:pt x="11375" y="989"/>
                  </a:cubicBezTo>
                  <a:cubicBezTo>
                    <a:pt x="10941" y="422"/>
                    <a:pt x="10341" y="88"/>
                    <a:pt x="9640" y="21"/>
                  </a:cubicBezTo>
                  <a:cubicBezTo>
                    <a:pt x="9545" y="8"/>
                    <a:pt x="9450" y="1"/>
                    <a:pt x="93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2647635" y="1195331"/>
              <a:ext cx="69556" cy="52578"/>
            </a:xfrm>
            <a:custGeom>
              <a:rect b="b" l="l" r="r" t="t"/>
              <a:pathLst>
                <a:path extrusionOk="0" h="2623" w="3470">
                  <a:moveTo>
                    <a:pt x="1274" y="0"/>
                  </a:moveTo>
                  <a:cubicBezTo>
                    <a:pt x="1075" y="0"/>
                    <a:pt x="871" y="28"/>
                    <a:pt x="667" y="87"/>
                  </a:cubicBezTo>
                  <a:cubicBezTo>
                    <a:pt x="400" y="121"/>
                    <a:pt x="167" y="254"/>
                    <a:pt x="0" y="421"/>
                  </a:cubicBezTo>
                  <a:cubicBezTo>
                    <a:pt x="4" y="424"/>
                    <a:pt x="10" y="426"/>
                    <a:pt x="18" y="426"/>
                  </a:cubicBezTo>
                  <a:cubicBezTo>
                    <a:pt x="86" y="426"/>
                    <a:pt x="313" y="310"/>
                    <a:pt x="701" y="221"/>
                  </a:cubicBezTo>
                  <a:cubicBezTo>
                    <a:pt x="847" y="191"/>
                    <a:pt x="992" y="177"/>
                    <a:pt x="1135" y="177"/>
                  </a:cubicBezTo>
                  <a:cubicBezTo>
                    <a:pt x="2138" y="177"/>
                    <a:pt x="3036" y="867"/>
                    <a:pt x="3269" y="1889"/>
                  </a:cubicBezTo>
                  <a:cubicBezTo>
                    <a:pt x="3369" y="2322"/>
                    <a:pt x="3336" y="2622"/>
                    <a:pt x="3369" y="2622"/>
                  </a:cubicBezTo>
                  <a:cubicBezTo>
                    <a:pt x="3469" y="2356"/>
                    <a:pt x="3469" y="2122"/>
                    <a:pt x="3403" y="1855"/>
                  </a:cubicBezTo>
                  <a:cubicBezTo>
                    <a:pt x="3235" y="763"/>
                    <a:pt x="2315" y="0"/>
                    <a:pt x="12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2477132" y="2323744"/>
              <a:ext cx="484107" cy="16738"/>
            </a:xfrm>
            <a:custGeom>
              <a:rect b="b" l="l" r="r" t="t"/>
              <a:pathLst>
                <a:path extrusionOk="0" h="835" w="24151">
                  <a:moveTo>
                    <a:pt x="7372" y="0"/>
                  </a:moveTo>
                  <a:cubicBezTo>
                    <a:pt x="5938" y="33"/>
                    <a:pt x="4637" y="33"/>
                    <a:pt x="3536" y="100"/>
                  </a:cubicBezTo>
                  <a:cubicBezTo>
                    <a:pt x="3002" y="134"/>
                    <a:pt x="2502" y="200"/>
                    <a:pt x="2068" y="234"/>
                  </a:cubicBezTo>
                  <a:cubicBezTo>
                    <a:pt x="1635" y="267"/>
                    <a:pt x="1268" y="300"/>
                    <a:pt x="934" y="334"/>
                  </a:cubicBezTo>
                  <a:lnTo>
                    <a:pt x="234" y="434"/>
                  </a:lnTo>
                  <a:cubicBezTo>
                    <a:pt x="167" y="434"/>
                    <a:pt x="100" y="467"/>
                    <a:pt x="0" y="500"/>
                  </a:cubicBezTo>
                  <a:lnTo>
                    <a:pt x="267" y="500"/>
                  </a:lnTo>
                  <a:lnTo>
                    <a:pt x="967" y="434"/>
                  </a:lnTo>
                  <a:cubicBezTo>
                    <a:pt x="1268" y="400"/>
                    <a:pt x="1635" y="367"/>
                    <a:pt x="2068" y="334"/>
                  </a:cubicBezTo>
                  <a:cubicBezTo>
                    <a:pt x="2502" y="334"/>
                    <a:pt x="3002" y="267"/>
                    <a:pt x="3536" y="267"/>
                  </a:cubicBezTo>
                  <a:cubicBezTo>
                    <a:pt x="4314" y="243"/>
                    <a:pt x="5193" y="220"/>
                    <a:pt x="6148" y="220"/>
                  </a:cubicBezTo>
                  <a:cubicBezTo>
                    <a:pt x="6543" y="220"/>
                    <a:pt x="6952" y="224"/>
                    <a:pt x="7372" y="234"/>
                  </a:cubicBezTo>
                  <a:cubicBezTo>
                    <a:pt x="8806" y="234"/>
                    <a:pt x="10407" y="300"/>
                    <a:pt x="12075" y="367"/>
                  </a:cubicBezTo>
                  <a:cubicBezTo>
                    <a:pt x="15411" y="534"/>
                    <a:pt x="18447" y="734"/>
                    <a:pt x="20615" y="801"/>
                  </a:cubicBezTo>
                  <a:cubicBezTo>
                    <a:pt x="21716" y="834"/>
                    <a:pt x="22616" y="834"/>
                    <a:pt x="23217" y="834"/>
                  </a:cubicBezTo>
                  <a:lnTo>
                    <a:pt x="24151" y="834"/>
                  </a:lnTo>
                  <a:cubicBezTo>
                    <a:pt x="24084" y="801"/>
                    <a:pt x="24017" y="767"/>
                    <a:pt x="23917" y="767"/>
                  </a:cubicBezTo>
                  <a:lnTo>
                    <a:pt x="23217" y="734"/>
                  </a:lnTo>
                  <a:cubicBezTo>
                    <a:pt x="22616" y="701"/>
                    <a:pt x="21716" y="667"/>
                    <a:pt x="20648" y="634"/>
                  </a:cubicBezTo>
                  <a:lnTo>
                    <a:pt x="12109" y="134"/>
                  </a:lnTo>
                  <a:cubicBezTo>
                    <a:pt x="10407" y="67"/>
                    <a:pt x="8840" y="0"/>
                    <a:pt x="73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2889679" y="1869064"/>
              <a:ext cx="60195" cy="424613"/>
            </a:xfrm>
            <a:custGeom>
              <a:rect b="b" l="l" r="r" t="t"/>
              <a:pathLst>
                <a:path extrusionOk="0" h="21183" w="3003">
                  <a:moveTo>
                    <a:pt x="0" y="0"/>
                  </a:moveTo>
                  <a:cubicBezTo>
                    <a:pt x="0" y="67"/>
                    <a:pt x="0" y="134"/>
                    <a:pt x="0" y="200"/>
                  </a:cubicBezTo>
                  <a:lnTo>
                    <a:pt x="0" y="834"/>
                  </a:lnTo>
                  <a:cubicBezTo>
                    <a:pt x="34" y="1368"/>
                    <a:pt x="67" y="2168"/>
                    <a:pt x="134" y="3136"/>
                  </a:cubicBezTo>
                  <a:cubicBezTo>
                    <a:pt x="234" y="5071"/>
                    <a:pt x="401" y="7739"/>
                    <a:pt x="734" y="10708"/>
                  </a:cubicBezTo>
                  <a:cubicBezTo>
                    <a:pt x="1001" y="13210"/>
                    <a:pt x="1468" y="15711"/>
                    <a:pt x="2135" y="18147"/>
                  </a:cubicBezTo>
                  <a:cubicBezTo>
                    <a:pt x="2402" y="19081"/>
                    <a:pt x="2602" y="19848"/>
                    <a:pt x="2736" y="20381"/>
                  </a:cubicBezTo>
                  <a:cubicBezTo>
                    <a:pt x="2836" y="20615"/>
                    <a:pt x="2869" y="20815"/>
                    <a:pt x="2936" y="20949"/>
                  </a:cubicBezTo>
                  <a:cubicBezTo>
                    <a:pt x="2936" y="21049"/>
                    <a:pt x="2969" y="21115"/>
                    <a:pt x="3003" y="21182"/>
                  </a:cubicBezTo>
                  <a:cubicBezTo>
                    <a:pt x="3003" y="21082"/>
                    <a:pt x="3003" y="21015"/>
                    <a:pt x="2969" y="20949"/>
                  </a:cubicBezTo>
                  <a:cubicBezTo>
                    <a:pt x="2936" y="20782"/>
                    <a:pt x="2902" y="20582"/>
                    <a:pt x="2836" y="20348"/>
                  </a:cubicBezTo>
                  <a:cubicBezTo>
                    <a:pt x="2702" y="19781"/>
                    <a:pt x="2502" y="19014"/>
                    <a:pt x="2302" y="18113"/>
                  </a:cubicBezTo>
                  <a:cubicBezTo>
                    <a:pt x="1668" y="15678"/>
                    <a:pt x="1235" y="13176"/>
                    <a:pt x="968" y="10675"/>
                  </a:cubicBezTo>
                  <a:cubicBezTo>
                    <a:pt x="634" y="7739"/>
                    <a:pt x="434" y="5071"/>
                    <a:pt x="267" y="3136"/>
                  </a:cubicBezTo>
                  <a:cubicBezTo>
                    <a:pt x="201" y="2168"/>
                    <a:pt x="134" y="1401"/>
                    <a:pt x="100" y="834"/>
                  </a:cubicBezTo>
                  <a:cubicBezTo>
                    <a:pt x="67" y="601"/>
                    <a:pt x="34" y="367"/>
                    <a:pt x="34" y="200"/>
                  </a:cubicBezTo>
                  <a:cubicBezTo>
                    <a:pt x="34" y="134"/>
                    <a:pt x="34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2690411" y="2424711"/>
              <a:ext cx="46164" cy="168518"/>
            </a:xfrm>
            <a:custGeom>
              <a:rect b="b" l="l" r="r" t="t"/>
              <a:pathLst>
                <a:path extrusionOk="0" h="8407" w="2303">
                  <a:moveTo>
                    <a:pt x="34" y="0"/>
                  </a:moveTo>
                  <a:lnTo>
                    <a:pt x="34" y="0"/>
                  </a:lnTo>
                  <a:cubicBezTo>
                    <a:pt x="1" y="434"/>
                    <a:pt x="1" y="901"/>
                    <a:pt x="68" y="1368"/>
                  </a:cubicBezTo>
                  <a:cubicBezTo>
                    <a:pt x="101" y="2235"/>
                    <a:pt x="201" y="3402"/>
                    <a:pt x="301" y="4703"/>
                  </a:cubicBezTo>
                  <a:cubicBezTo>
                    <a:pt x="368" y="5371"/>
                    <a:pt x="401" y="5971"/>
                    <a:pt x="468" y="6538"/>
                  </a:cubicBezTo>
                  <a:cubicBezTo>
                    <a:pt x="468" y="7072"/>
                    <a:pt x="668" y="7572"/>
                    <a:pt x="1002" y="7972"/>
                  </a:cubicBezTo>
                  <a:cubicBezTo>
                    <a:pt x="1235" y="8239"/>
                    <a:pt x="1569" y="8406"/>
                    <a:pt x="1936" y="8406"/>
                  </a:cubicBezTo>
                  <a:cubicBezTo>
                    <a:pt x="2169" y="8373"/>
                    <a:pt x="2303" y="8273"/>
                    <a:pt x="2303" y="8273"/>
                  </a:cubicBezTo>
                  <a:lnTo>
                    <a:pt x="2303" y="8273"/>
                  </a:lnTo>
                  <a:cubicBezTo>
                    <a:pt x="2169" y="8306"/>
                    <a:pt x="2069" y="8339"/>
                    <a:pt x="1936" y="8339"/>
                  </a:cubicBezTo>
                  <a:cubicBezTo>
                    <a:pt x="1602" y="8306"/>
                    <a:pt x="1302" y="8139"/>
                    <a:pt x="1102" y="7872"/>
                  </a:cubicBezTo>
                  <a:cubicBezTo>
                    <a:pt x="835" y="7472"/>
                    <a:pt x="668" y="7005"/>
                    <a:pt x="668" y="6538"/>
                  </a:cubicBezTo>
                  <a:cubicBezTo>
                    <a:pt x="601" y="5938"/>
                    <a:pt x="568" y="5337"/>
                    <a:pt x="501" y="4703"/>
                  </a:cubicBezTo>
                  <a:cubicBezTo>
                    <a:pt x="401" y="3402"/>
                    <a:pt x="301" y="2202"/>
                    <a:pt x="201" y="1368"/>
                  </a:cubicBezTo>
                  <a:cubicBezTo>
                    <a:pt x="201" y="901"/>
                    <a:pt x="134" y="434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2862257" y="2425373"/>
              <a:ext cx="131074" cy="87396"/>
            </a:xfrm>
            <a:custGeom>
              <a:rect b="b" l="l" r="r" t="t"/>
              <a:pathLst>
                <a:path extrusionOk="0" h="4360" w="6539">
                  <a:moveTo>
                    <a:pt x="1" y="0"/>
                  </a:moveTo>
                  <a:cubicBezTo>
                    <a:pt x="1" y="134"/>
                    <a:pt x="1" y="234"/>
                    <a:pt x="67" y="367"/>
                  </a:cubicBezTo>
                  <a:cubicBezTo>
                    <a:pt x="134" y="668"/>
                    <a:pt x="201" y="968"/>
                    <a:pt x="334" y="1268"/>
                  </a:cubicBezTo>
                  <a:cubicBezTo>
                    <a:pt x="735" y="2269"/>
                    <a:pt x="1402" y="3136"/>
                    <a:pt x="2302" y="3736"/>
                  </a:cubicBezTo>
                  <a:cubicBezTo>
                    <a:pt x="2949" y="4152"/>
                    <a:pt x="3676" y="4360"/>
                    <a:pt x="4416" y="4360"/>
                  </a:cubicBezTo>
                  <a:cubicBezTo>
                    <a:pt x="4745" y="4360"/>
                    <a:pt x="5076" y="4319"/>
                    <a:pt x="5405" y="4237"/>
                  </a:cubicBezTo>
                  <a:cubicBezTo>
                    <a:pt x="5705" y="4137"/>
                    <a:pt x="6005" y="4003"/>
                    <a:pt x="6272" y="3803"/>
                  </a:cubicBezTo>
                  <a:cubicBezTo>
                    <a:pt x="6472" y="3670"/>
                    <a:pt x="6539" y="3570"/>
                    <a:pt x="6539" y="3570"/>
                  </a:cubicBezTo>
                  <a:lnTo>
                    <a:pt x="6539" y="3570"/>
                  </a:lnTo>
                  <a:cubicBezTo>
                    <a:pt x="6172" y="3803"/>
                    <a:pt x="5772" y="3970"/>
                    <a:pt x="5371" y="4103"/>
                  </a:cubicBezTo>
                  <a:cubicBezTo>
                    <a:pt x="5107" y="4154"/>
                    <a:pt x="4843" y="4179"/>
                    <a:pt x="4581" y="4179"/>
                  </a:cubicBezTo>
                  <a:cubicBezTo>
                    <a:pt x="3818" y="4179"/>
                    <a:pt x="3073" y="3967"/>
                    <a:pt x="2402" y="3570"/>
                  </a:cubicBezTo>
                  <a:cubicBezTo>
                    <a:pt x="1569" y="2969"/>
                    <a:pt x="901" y="2169"/>
                    <a:pt x="468" y="1201"/>
                  </a:cubicBezTo>
                  <a:cubicBezTo>
                    <a:pt x="168" y="4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2723846" y="2429402"/>
              <a:ext cx="25437" cy="23513"/>
            </a:xfrm>
            <a:custGeom>
              <a:rect b="b" l="l" r="r" t="t"/>
              <a:pathLst>
                <a:path extrusionOk="0" h="1173" w="1269">
                  <a:moveTo>
                    <a:pt x="722" y="0"/>
                  </a:moveTo>
                  <a:cubicBezTo>
                    <a:pt x="668" y="0"/>
                    <a:pt x="635" y="19"/>
                    <a:pt x="635" y="33"/>
                  </a:cubicBezTo>
                  <a:cubicBezTo>
                    <a:pt x="601" y="66"/>
                    <a:pt x="801" y="66"/>
                    <a:pt x="968" y="300"/>
                  </a:cubicBezTo>
                  <a:cubicBezTo>
                    <a:pt x="1068" y="400"/>
                    <a:pt x="1068" y="567"/>
                    <a:pt x="1035" y="700"/>
                  </a:cubicBezTo>
                  <a:cubicBezTo>
                    <a:pt x="963" y="880"/>
                    <a:pt x="804" y="973"/>
                    <a:pt x="641" y="973"/>
                  </a:cubicBezTo>
                  <a:cubicBezTo>
                    <a:pt x="502" y="973"/>
                    <a:pt x="360" y="905"/>
                    <a:pt x="268" y="767"/>
                  </a:cubicBezTo>
                  <a:cubicBezTo>
                    <a:pt x="201" y="633"/>
                    <a:pt x="201" y="500"/>
                    <a:pt x="268" y="366"/>
                  </a:cubicBezTo>
                  <a:cubicBezTo>
                    <a:pt x="368" y="133"/>
                    <a:pt x="568" y="100"/>
                    <a:pt x="568" y="66"/>
                  </a:cubicBezTo>
                  <a:cubicBezTo>
                    <a:pt x="568" y="55"/>
                    <a:pt x="542" y="44"/>
                    <a:pt x="500" y="44"/>
                  </a:cubicBezTo>
                  <a:cubicBezTo>
                    <a:pt x="416" y="44"/>
                    <a:pt x="268" y="89"/>
                    <a:pt x="134" y="266"/>
                  </a:cubicBezTo>
                  <a:cubicBezTo>
                    <a:pt x="34" y="433"/>
                    <a:pt x="1" y="667"/>
                    <a:pt x="101" y="833"/>
                  </a:cubicBezTo>
                  <a:cubicBezTo>
                    <a:pt x="191" y="1043"/>
                    <a:pt x="415" y="1172"/>
                    <a:pt x="629" y="1172"/>
                  </a:cubicBezTo>
                  <a:cubicBezTo>
                    <a:pt x="653" y="1172"/>
                    <a:pt x="677" y="1170"/>
                    <a:pt x="701" y="1167"/>
                  </a:cubicBezTo>
                  <a:cubicBezTo>
                    <a:pt x="968" y="1167"/>
                    <a:pt x="1168" y="967"/>
                    <a:pt x="1235" y="733"/>
                  </a:cubicBezTo>
                  <a:cubicBezTo>
                    <a:pt x="1268" y="533"/>
                    <a:pt x="1202" y="333"/>
                    <a:pt x="1068" y="200"/>
                  </a:cubicBezTo>
                  <a:cubicBezTo>
                    <a:pt x="930" y="41"/>
                    <a:pt x="803" y="0"/>
                    <a:pt x="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2490502" y="2427377"/>
              <a:ext cx="69556" cy="114357"/>
            </a:xfrm>
            <a:custGeom>
              <a:rect b="b" l="l" r="r" t="t"/>
              <a:pathLst>
                <a:path extrusionOk="0" h="5705" w="3470">
                  <a:moveTo>
                    <a:pt x="3102" y="0"/>
                  </a:moveTo>
                  <a:cubicBezTo>
                    <a:pt x="3036" y="0"/>
                    <a:pt x="3169" y="367"/>
                    <a:pt x="3169" y="1035"/>
                  </a:cubicBezTo>
                  <a:cubicBezTo>
                    <a:pt x="3236" y="2736"/>
                    <a:pt x="2369" y="4337"/>
                    <a:pt x="934" y="5204"/>
                  </a:cubicBezTo>
                  <a:cubicBezTo>
                    <a:pt x="400" y="5538"/>
                    <a:pt x="0" y="5671"/>
                    <a:pt x="0" y="5705"/>
                  </a:cubicBezTo>
                  <a:cubicBezTo>
                    <a:pt x="367" y="5671"/>
                    <a:pt x="701" y="5538"/>
                    <a:pt x="1001" y="5338"/>
                  </a:cubicBezTo>
                  <a:cubicBezTo>
                    <a:pt x="2569" y="4504"/>
                    <a:pt x="3469" y="2802"/>
                    <a:pt x="3336" y="1035"/>
                  </a:cubicBezTo>
                  <a:cubicBezTo>
                    <a:pt x="3336" y="668"/>
                    <a:pt x="3236" y="301"/>
                    <a:pt x="3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2334693" y="1509998"/>
              <a:ext cx="67572" cy="43478"/>
            </a:xfrm>
            <a:custGeom>
              <a:rect b="b" l="l" r="r" t="t"/>
              <a:pathLst>
                <a:path extrusionOk="0" h="2169" w="3371">
                  <a:moveTo>
                    <a:pt x="1" y="0"/>
                  </a:moveTo>
                  <a:cubicBezTo>
                    <a:pt x="468" y="434"/>
                    <a:pt x="1035" y="834"/>
                    <a:pt x="1602" y="1168"/>
                  </a:cubicBezTo>
                  <a:cubicBezTo>
                    <a:pt x="2169" y="1568"/>
                    <a:pt x="2736" y="1902"/>
                    <a:pt x="3370" y="2169"/>
                  </a:cubicBezTo>
                  <a:cubicBezTo>
                    <a:pt x="2303" y="1301"/>
                    <a:pt x="1168" y="6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2330684" y="1471211"/>
              <a:ext cx="74247" cy="12969"/>
            </a:xfrm>
            <a:custGeom>
              <a:rect b="b" l="l" r="r" t="t"/>
              <a:pathLst>
                <a:path extrusionOk="0" h="647" w="3704">
                  <a:moveTo>
                    <a:pt x="3703" y="1"/>
                  </a:moveTo>
                  <a:cubicBezTo>
                    <a:pt x="3070" y="34"/>
                    <a:pt x="2469" y="134"/>
                    <a:pt x="1835" y="268"/>
                  </a:cubicBezTo>
                  <a:cubicBezTo>
                    <a:pt x="1202" y="334"/>
                    <a:pt x="601" y="468"/>
                    <a:pt x="1" y="634"/>
                  </a:cubicBezTo>
                  <a:cubicBezTo>
                    <a:pt x="143" y="642"/>
                    <a:pt x="286" y="646"/>
                    <a:pt x="428" y="646"/>
                  </a:cubicBezTo>
                  <a:cubicBezTo>
                    <a:pt x="918" y="646"/>
                    <a:pt x="1403" y="597"/>
                    <a:pt x="1869" y="468"/>
                  </a:cubicBezTo>
                  <a:cubicBezTo>
                    <a:pt x="2503" y="401"/>
                    <a:pt x="3136" y="234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2330684" y="1412338"/>
              <a:ext cx="50173" cy="50213"/>
            </a:xfrm>
            <a:custGeom>
              <a:rect b="b" l="l" r="r" t="t"/>
              <a:pathLst>
                <a:path extrusionOk="0" h="2505" w="2503">
                  <a:moveTo>
                    <a:pt x="2494" y="1"/>
                  </a:moveTo>
                  <a:cubicBezTo>
                    <a:pt x="2393" y="1"/>
                    <a:pt x="1780" y="459"/>
                    <a:pt x="1135" y="1136"/>
                  </a:cubicBezTo>
                  <a:cubicBezTo>
                    <a:pt x="668" y="1537"/>
                    <a:pt x="301" y="2004"/>
                    <a:pt x="1" y="2504"/>
                  </a:cubicBezTo>
                  <a:cubicBezTo>
                    <a:pt x="468" y="2170"/>
                    <a:pt x="901" y="1737"/>
                    <a:pt x="1268" y="1303"/>
                  </a:cubicBezTo>
                  <a:cubicBezTo>
                    <a:pt x="1702" y="903"/>
                    <a:pt x="2102" y="469"/>
                    <a:pt x="2503" y="2"/>
                  </a:cubicBezTo>
                  <a:cubicBezTo>
                    <a:pt x="2500" y="1"/>
                    <a:pt x="2497" y="1"/>
                    <a:pt x="2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1791052" y="1470549"/>
              <a:ext cx="271530" cy="545304"/>
            </a:xfrm>
            <a:custGeom>
              <a:rect b="b" l="l" r="r" t="t"/>
              <a:pathLst>
                <a:path extrusionOk="0" h="27204" w="13546">
                  <a:moveTo>
                    <a:pt x="12145" y="0"/>
                  </a:moveTo>
                  <a:lnTo>
                    <a:pt x="7375" y="2102"/>
                  </a:lnTo>
                  <a:cubicBezTo>
                    <a:pt x="7942" y="3036"/>
                    <a:pt x="8342" y="4070"/>
                    <a:pt x="8575" y="5171"/>
                  </a:cubicBezTo>
                  <a:cubicBezTo>
                    <a:pt x="8742" y="6271"/>
                    <a:pt x="8475" y="7506"/>
                    <a:pt x="7641" y="8206"/>
                  </a:cubicBezTo>
                  <a:cubicBezTo>
                    <a:pt x="6941" y="8807"/>
                    <a:pt x="5974" y="9007"/>
                    <a:pt x="5240" y="9540"/>
                  </a:cubicBezTo>
                  <a:cubicBezTo>
                    <a:pt x="4139" y="10341"/>
                    <a:pt x="3739" y="11742"/>
                    <a:pt x="3605" y="13110"/>
                  </a:cubicBezTo>
                  <a:cubicBezTo>
                    <a:pt x="3472" y="14444"/>
                    <a:pt x="3505" y="15812"/>
                    <a:pt x="3071" y="17079"/>
                  </a:cubicBezTo>
                  <a:cubicBezTo>
                    <a:pt x="2504" y="18747"/>
                    <a:pt x="1137" y="20048"/>
                    <a:pt x="736" y="21716"/>
                  </a:cubicBezTo>
                  <a:cubicBezTo>
                    <a:pt x="0" y="24688"/>
                    <a:pt x="2353" y="27203"/>
                    <a:pt x="5033" y="27203"/>
                  </a:cubicBezTo>
                  <a:cubicBezTo>
                    <a:pt x="5752" y="27203"/>
                    <a:pt x="6495" y="27022"/>
                    <a:pt x="7208" y="26619"/>
                  </a:cubicBezTo>
                  <a:cubicBezTo>
                    <a:pt x="9343" y="25385"/>
                    <a:pt x="10076" y="22717"/>
                    <a:pt x="10610" y="20315"/>
                  </a:cubicBezTo>
                  <a:cubicBezTo>
                    <a:pt x="12078" y="13643"/>
                    <a:pt x="13546" y="6672"/>
                    <a:pt x="121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1"/>
            <p:cNvSpPr/>
            <p:nvPr/>
          </p:nvSpPr>
          <p:spPr>
            <a:xfrm>
              <a:off x="2165533" y="1476563"/>
              <a:ext cx="158496" cy="251505"/>
            </a:xfrm>
            <a:custGeom>
              <a:rect b="b" l="l" r="r" t="t"/>
              <a:pathLst>
                <a:path extrusionOk="0" h="12547" w="7907">
                  <a:moveTo>
                    <a:pt x="3703" y="1"/>
                  </a:moveTo>
                  <a:lnTo>
                    <a:pt x="1" y="3937"/>
                  </a:lnTo>
                  <a:lnTo>
                    <a:pt x="734" y="11409"/>
                  </a:lnTo>
                  <a:lnTo>
                    <a:pt x="1035" y="11609"/>
                  </a:lnTo>
                  <a:cubicBezTo>
                    <a:pt x="1932" y="12228"/>
                    <a:pt x="2993" y="12547"/>
                    <a:pt x="4061" y="12547"/>
                  </a:cubicBezTo>
                  <a:cubicBezTo>
                    <a:pt x="4661" y="12547"/>
                    <a:pt x="5262" y="12447"/>
                    <a:pt x="5838" y="12243"/>
                  </a:cubicBezTo>
                  <a:cubicBezTo>
                    <a:pt x="6238" y="12109"/>
                    <a:pt x="6639" y="11876"/>
                    <a:pt x="6972" y="11542"/>
                  </a:cubicBezTo>
                  <a:cubicBezTo>
                    <a:pt x="7773" y="10608"/>
                    <a:pt x="7906" y="9274"/>
                    <a:pt x="7272" y="8206"/>
                  </a:cubicBezTo>
                  <a:cubicBezTo>
                    <a:pt x="6906" y="7573"/>
                    <a:pt x="6238" y="7072"/>
                    <a:pt x="5972" y="6338"/>
                  </a:cubicBezTo>
                  <a:cubicBezTo>
                    <a:pt x="5705" y="5638"/>
                    <a:pt x="5972" y="4704"/>
                    <a:pt x="6005" y="3870"/>
                  </a:cubicBezTo>
                  <a:cubicBezTo>
                    <a:pt x="6038" y="2269"/>
                    <a:pt x="5138" y="768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1"/>
            <p:cNvSpPr/>
            <p:nvPr/>
          </p:nvSpPr>
          <p:spPr>
            <a:xfrm>
              <a:off x="1962277" y="1205815"/>
              <a:ext cx="353714" cy="423290"/>
            </a:xfrm>
            <a:custGeom>
              <a:rect b="b" l="l" r="r" t="t"/>
              <a:pathLst>
                <a:path extrusionOk="0" h="21117" w="17646">
                  <a:moveTo>
                    <a:pt x="12655" y="0"/>
                  </a:moveTo>
                  <a:cubicBezTo>
                    <a:pt x="10846" y="0"/>
                    <a:pt x="9037" y="1160"/>
                    <a:pt x="7605" y="2366"/>
                  </a:cubicBezTo>
                  <a:cubicBezTo>
                    <a:pt x="7099" y="1914"/>
                    <a:pt x="6427" y="1648"/>
                    <a:pt x="5651" y="1648"/>
                  </a:cubicBezTo>
                  <a:cubicBezTo>
                    <a:pt x="4995" y="1648"/>
                    <a:pt x="4266" y="1838"/>
                    <a:pt x="3503" y="2266"/>
                  </a:cubicBezTo>
                  <a:cubicBezTo>
                    <a:pt x="2402" y="2900"/>
                    <a:pt x="400" y="4001"/>
                    <a:pt x="0" y="5202"/>
                  </a:cubicBezTo>
                  <a:lnTo>
                    <a:pt x="1735" y="9305"/>
                  </a:lnTo>
                  <a:cubicBezTo>
                    <a:pt x="1868" y="11806"/>
                    <a:pt x="2235" y="14341"/>
                    <a:pt x="3402" y="16543"/>
                  </a:cubicBezTo>
                  <a:cubicBezTo>
                    <a:pt x="4570" y="18778"/>
                    <a:pt x="6638" y="20613"/>
                    <a:pt x="9107" y="21046"/>
                  </a:cubicBezTo>
                  <a:cubicBezTo>
                    <a:pt x="9398" y="21094"/>
                    <a:pt x="9694" y="21117"/>
                    <a:pt x="9991" y="21117"/>
                  </a:cubicBezTo>
                  <a:cubicBezTo>
                    <a:pt x="12202" y="21117"/>
                    <a:pt x="14442" y="19832"/>
                    <a:pt x="15178" y="17744"/>
                  </a:cubicBezTo>
                  <a:cubicBezTo>
                    <a:pt x="15378" y="17110"/>
                    <a:pt x="15444" y="16410"/>
                    <a:pt x="15811" y="15843"/>
                  </a:cubicBezTo>
                  <a:cubicBezTo>
                    <a:pt x="16212" y="15142"/>
                    <a:pt x="16979" y="14708"/>
                    <a:pt x="17312" y="13874"/>
                  </a:cubicBezTo>
                  <a:cubicBezTo>
                    <a:pt x="17646" y="13074"/>
                    <a:pt x="17346" y="12107"/>
                    <a:pt x="16979" y="11306"/>
                  </a:cubicBezTo>
                  <a:cubicBezTo>
                    <a:pt x="16612" y="10505"/>
                    <a:pt x="16145" y="9705"/>
                    <a:pt x="16112" y="8804"/>
                  </a:cubicBezTo>
                  <a:cubicBezTo>
                    <a:pt x="16045" y="7503"/>
                    <a:pt x="16945" y="6336"/>
                    <a:pt x="17179" y="5068"/>
                  </a:cubicBezTo>
                  <a:cubicBezTo>
                    <a:pt x="17579" y="2867"/>
                    <a:pt x="15811" y="698"/>
                    <a:pt x="13676" y="131"/>
                  </a:cubicBezTo>
                  <a:cubicBezTo>
                    <a:pt x="13338" y="41"/>
                    <a:pt x="12996" y="0"/>
                    <a:pt x="126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1"/>
            <p:cNvSpPr/>
            <p:nvPr/>
          </p:nvSpPr>
          <p:spPr>
            <a:xfrm>
              <a:off x="1999039" y="1292950"/>
              <a:ext cx="254772" cy="521070"/>
            </a:xfrm>
            <a:custGeom>
              <a:rect b="b" l="l" r="r" t="t"/>
              <a:pathLst>
                <a:path extrusionOk="0" h="25995" w="12710">
                  <a:moveTo>
                    <a:pt x="7967" y="1"/>
                  </a:moveTo>
                  <a:cubicBezTo>
                    <a:pt x="7749" y="1"/>
                    <a:pt x="7528" y="18"/>
                    <a:pt x="7306" y="54"/>
                  </a:cubicBezTo>
                  <a:lnTo>
                    <a:pt x="1" y="2556"/>
                  </a:lnTo>
                  <a:lnTo>
                    <a:pt x="501" y="22303"/>
                  </a:lnTo>
                  <a:cubicBezTo>
                    <a:pt x="657" y="24398"/>
                    <a:pt x="2513" y="25994"/>
                    <a:pt x="4723" y="25994"/>
                  </a:cubicBezTo>
                  <a:cubicBezTo>
                    <a:pt x="4871" y="25994"/>
                    <a:pt x="5020" y="25987"/>
                    <a:pt x="5171" y="25973"/>
                  </a:cubicBezTo>
                  <a:cubicBezTo>
                    <a:pt x="7606" y="25772"/>
                    <a:pt x="9474" y="23771"/>
                    <a:pt x="9341" y="21469"/>
                  </a:cubicBezTo>
                  <a:cubicBezTo>
                    <a:pt x="9207" y="19068"/>
                    <a:pt x="9074" y="16566"/>
                    <a:pt x="9074" y="16566"/>
                  </a:cubicBezTo>
                  <a:cubicBezTo>
                    <a:pt x="9074" y="16566"/>
                    <a:pt x="12143" y="15832"/>
                    <a:pt x="12510" y="11762"/>
                  </a:cubicBezTo>
                  <a:cubicBezTo>
                    <a:pt x="12710" y="9694"/>
                    <a:pt x="12376" y="6258"/>
                    <a:pt x="12009" y="3523"/>
                  </a:cubicBezTo>
                  <a:cubicBezTo>
                    <a:pt x="11738" y="1477"/>
                    <a:pt x="9975" y="1"/>
                    <a:pt x="796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1"/>
            <p:cNvSpPr/>
            <p:nvPr/>
          </p:nvSpPr>
          <p:spPr>
            <a:xfrm>
              <a:off x="2210995" y="1412960"/>
              <a:ext cx="21428" cy="19584"/>
            </a:xfrm>
            <a:custGeom>
              <a:rect b="b" l="l" r="r" t="t"/>
              <a:pathLst>
                <a:path extrusionOk="0" h="977" w="1069">
                  <a:moveTo>
                    <a:pt x="561" y="0"/>
                  </a:moveTo>
                  <a:cubicBezTo>
                    <a:pt x="541" y="0"/>
                    <a:pt x="521" y="2"/>
                    <a:pt x="501" y="5"/>
                  </a:cubicBezTo>
                  <a:cubicBezTo>
                    <a:pt x="201" y="38"/>
                    <a:pt x="1" y="271"/>
                    <a:pt x="34" y="572"/>
                  </a:cubicBezTo>
                  <a:cubicBezTo>
                    <a:pt x="65" y="816"/>
                    <a:pt x="263" y="976"/>
                    <a:pt x="526" y="976"/>
                  </a:cubicBezTo>
                  <a:cubicBezTo>
                    <a:pt x="551" y="976"/>
                    <a:pt x="576" y="975"/>
                    <a:pt x="601" y="972"/>
                  </a:cubicBezTo>
                  <a:cubicBezTo>
                    <a:pt x="868" y="939"/>
                    <a:pt x="1068" y="672"/>
                    <a:pt x="1035" y="405"/>
                  </a:cubicBezTo>
                  <a:cubicBezTo>
                    <a:pt x="1004" y="161"/>
                    <a:pt x="779" y="0"/>
                    <a:pt x="5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1"/>
            <p:cNvSpPr/>
            <p:nvPr/>
          </p:nvSpPr>
          <p:spPr>
            <a:xfrm>
              <a:off x="2189607" y="1400833"/>
              <a:ext cx="42816" cy="12428"/>
            </a:xfrm>
            <a:custGeom>
              <a:rect b="b" l="l" r="r" t="t"/>
              <a:pathLst>
                <a:path extrusionOk="0" h="620" w="2136">
                  <a:moveTo>
                    <a:pt x="1215" y="1"/>
                  </a:moveTo>
                  <a:cubicBezTo>
                    <a:pt x="1167" y="1"/>
                    <a:pt x="1118" y="4"/>
                    <a:pt x="1068" y="9"/>
                  </a:cubicBezTo>
                  <a:cubicBezTo>
                    <a:pt x="768" y="9"/>
                    <a:pt x="467" y="109"/>
                    <a:pt x="267" y="309"/>
                  </a:cubicBezTo>
                  <a:cubicBezTo>
                    <a:pt x="101" y="443"/>
                    <a:pt x="0" y="543"/>
                    <a:pt x="67" y="610"/>
                  </a:cubicBezTo>
                  <a:cubicBezTo>
                    <a:pt x="74" y="616"/>
                    <a:pt x="83" y="619"/>
                    <a:pt x="96" y="619"/>
                  </a:cubicBezTo>
                  <a:cubicBezTo>
                    <a:pt x="209" y="619"/>
                    <a:pt x="557" y="373"/>
                    <a:pt x="1068" y="343"/>
                  </a:cubicBezTo>
                  <a:cubicBezTo>
                    <a:pt x="1132" y="335"/>
                    <a:pt x="1194" y="332"/>
                    <a:pt x="1253" y="332"/>
                  </a:cubicBezTo>
                  <a:cubicBezTo>
                    <a:pt x="1662" y="332"/>
                    <a:pt x="1959" y="487"/>
                    <a:pt x="2067" y="487"/>
                  </a:cubicBezTo>
                  <a:cubicBezTo>
                    <a:pt x="2083" y="487"/>
                    <a:pt x="2094" y="484"/>
                    <a:pt x="2102" y="476"/>
                  </a:cubicBezTo>
                  <a:cubicBezTo>
                    <a:pt x="2135" y="443"/>
                    <a:pt x="2069" y="343"/>
                    <a:pt x="1902" y="209"/>
                  </a:cubicBezTo>
                  <a:cubicBezTo>
                    <a:pt x="1679" y="70"/>
                    <a:pt x="1457" y="1"/>
                    <a:pt x="1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1"/>
            <p:cNvSpPr/>
            <p:nvPr/>
          </p:nvSpPr>
          <p:spPr>
            <a:xfrm>
              <a:off x="2103353" y="1424145"/>
              <a:ext cx="21408" cy="19764"/>
            </a:xfrm>
            <a:custGeom>
              <a:rect b="b" l="l" r="r" t="t"/>
              <a:pathLst>
                <a:path extrusionOk="0" h="986" w="1068">
                  <a:moveTo>
                    <a:pt x="605" y="1"/>
                  </a:moveTo>
                  <a:cubicBezTo>
                    <a:pt x="570" y="1"/>
                    <a:pt x="536" y="5"/>
                    <a:pt x="501" y="14"/>
                  </a:cubicBezTo>
                  <a:cubicBezTo>
                    <a:pt x="201" y="14"/>
                    <a:pt x="0" y="281"/>
                    <a:pt x="34" y="581"/>
                  </a:cubicBezTo>
                  <a:cubicBezTo>
                    <a:pt x="64" y="825"/>
                    <a:pt x="290" y="985"/>
                    <a:pt x="533" y="985"/>
                  </a:cubicBezTo>
                  <a:cubicBezTo>
                    <a:pt x="555" y="985"/>
                    <a:pt x="578" y="984"/>
                    <a:pt x="601" y="981"/>
                  </a:cubicBezTo>
                  <a:cubicBezTo>
                    <a:pt x="868" y="948"/>
                    <a:pt x="1068" y="714"/>
                    <a:pt x="1068" y="447"/>
                  </a:cubicBezTo>
                  <a:cubicBezTo>
                    <a:pt x="1039" y="186"/>
                    <a:pt x="833" y="1"/>
                    <a:pt x="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1"/>
            <p:cNvSpPr/>
            <p:nvPr/>
          </p:nvSpPr>
          <p:spPr>
            <a:xfrm>
              <a:off x="2080622" y="1410194"/>
              <a:ext cx="42135" cy="12288"/>
            </a:xfrm>
            <a:custGeom>
              <a:rect b="b" l="l" r="r" t="t"/>
              <a:pathLst>
                <a:path extrusionOk="0" h="613" w="2102">
                  <a:moveTo>
                    <a:pt x="1184" y="1"/>
                  </a:moveTo>
                  <a:cubicBezTo>
                    <a:pt x="1134" y="1"/>
                    <a:pt x="1084" y="4"/>
                    <a:pt x="1034" y="9"/>
                  </a:cubicBezTo>
                  <a:cubicBezTo>
                    <a:pt x="767" y="9"/>
                    <a:pt x="467" y="109"/>
                    <a:pt x="234" y="309"/>
                  </a:cubicBezTo>
                  <a:cubicBezTo>
                    <a:pt x="67" y="443"/>
                    <a:pt x="0" y="543"/>
                    <a:pt x="34" y="610"/>
                  </a:cubicBezTo>
                  <a:cubicBezTo>
                    <a:pt x="37" y="611"/>
                    <a:pt x="42" y="612"/>
                    <a:pt x="47" y="612"/>
                  </a:cubicBezTo>
                  <a:cubicBezTo>
                    <a:pt x="143" y="612"/>
                    <a:pt x="530" y="341"/>
                    <a:pt x="1068" y="309"/>
                  </a:cubicBezTo>
                  <a:cubicBezTo>
                    <a:pt x="1099" y="307"/>
                    <a:pt x="1131" y="306"/>
                    <a:pt x="1161" y="306"/>
                  </a:cubicBezTo>
                  <a:cubicBezTo>
                    <a:pt x="1593" y="306"/>
                    <a:pt x="1945" y="487"/>
                    <a:pt x="2066" y="487"/>
                  </a:cubicBezTo>
                  <a:cubicBezTo>
                    <a:pt x="2082" y="487"/>
                    <a:pt x="2094" y="484"/>
                    <a:pt x="2102" y="476"/>
                  </a:cubicBezTo>
                  <a:cubicBezTo>
                    <a:pt x="2102" y="443"/>
                    <a:pt x="2035" y="309"/>
                    <a:pt x="1868" y="209"/>
                  </a:cubicBezTo>
                  <a:cubicBezTo>
                    <a:pt x="1674" y="70"/>
                    <a:pt x="1433" y="1"/>
                    <a:pt x="1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1"/>
            <p:cNvSpPr/>
            <p:nvPr/>
          </p:nvSpPr>
          <p:spPr>
            <a:xfrm>
              <a:off x="2156833" y="1407026"/>
              <a:ext cx="39489" cy="92969"/>
            </a:xfrm>
            <a:custGeom>
              <a:rect b="b" l="l" r="r" t="t"/>
              <a:pathLst>
                <a:path extrusionOk="0" h="4638" w="1970">
                  <a:moveTo>
                    <a:pt x="1" y="0"/>
                  </a:moveTo>
                  <a:lnTo>
                    <a:pt x="1" y="0"/>
                  </a:lnTo>
                  <a:cubicBezTo>
                    <a:pt x="301" y="968"/>
                    <a:pt x="668" y="1868"/>
                    <a:pt x="1135" y="2769"/>
                  </a:cubicBezTo>
                  <a:lnTo>
                    <a:pt x="1602" y="3836"/>
                  </a:lnTo>
                  <a:cubicBezTo>
                    <a:pt x="1702" y="3937"/>
                    <a:pt x="1736" y="4103"/>
                    <a:pt x="1736" y="4237"/>
                  </a:cubicBezTo>
                  <a:cubicBezTo>
                    <a:pt x="1736" y="4337"/>
                    <a:pt x="1602" y="4370"/>
                    <a:pt x="1435" y="4404"/>
                  </a:cubicBezTo>
                  <a:cubicBezTo>
                    <a:pt x="1135" y="4437"/>
                    <a:pt x="835" y="4504"/>
                    <a:pt x="568" y="4637"/>
                  </a:cubicBezTo>
                  <a:cubicBezTo>
                    <a:pt x="868" y="4637"/>
                    <a:pt x="1168" y="4637"/>
                    <a:pt x="1469" y="4570"/>
                  </a:cubicBezTo>
                  <a:cubicBezTo>
                    <a:pt x="1535" y="4570"/>
                    <a:pt x="1635" y="4537"/>
                    <a:pt x="1702" y="4504"/>
                  </a:cubicBezTo>
                  <a:cubicBezTo>
                    <a:pt x="1802" y="4470"/>
                    <a:pt x="1902" y="4404"/>
                    <a:pt x="1936" y="4303"/>
                  </a:cubicBezTo>
                  <a:cubicBezTo>
                    <a:pt x="1969" y="4103"/>
                    <a:pt x="1936" y="3903"/>
                    <a:pt x="1836" y="3736"/>
                  </a:cubicBezTo>
                  <a:lnTo>
                    <a:pt x="1335" y="2669"/>
                  </a:lnTo>
                  <a:cubicBezTo>
                    <a:pt x="968" y="1735"/>
                    <a:pt x="535" y="86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1"/>
            <p:cNvSpPr/>
            <p:nvPr/>
          </p:nvSpPr>
          <p:spPr>
            <a:xfrm>
              <a:off x="2070580" y="1601603"/>
              <a:ext cx="111029" cy="43397"/>
            </a:xfrm>
            <a:custGeom>
              <a:rect b="b" l="l" r="r" t="t"/>
              <a:pathLst>
                <a:path extrusionOk="0" h="2165" w="5539">
                  <a:moveTo>
                    <a:pt x="1" y="0"/>
                  </a:moveTo>
                  <a:cubicBezTo>
                    <a:pt x="1" y="1"/>
                    <a:pt x="1230" y="2165"/>
                    <a:pt x="4358" y="2165"/>
                  </a:cubicBezTo>
                  <a:cubicBezTo>
                    <a:pt x="4725" y="2165"/>
                    <a:pt x="5118" y="2135"/>
                    <a:pt x="5538" y="2068"/>
                  </a:cubicBezTo>
                  <a:lnTo>
                    <a:pt x="5505" y="1101"/>
                  </a:lnTo>
                  <a:cubicBezTo>
                    <a:pt x="5251" y="1119"/>
                    <a:pt x="4998" y="1128"/>
                    <a:pt x="4745" y="1128"/>
                  </a:cubicBezTo>
                  <a:cubicBezTo>
                    <a:pt x="3100" y="1128"/>
                    <a:pt x="1475" y="752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1"/>
            <p:cNvSpPr/>
            <p:nvPr/>
          </p:nvSpPr>
          <p:spPr>
            <a:xfrm>
              <a:off x="2071261" y="1368700"/>
              <a:ext cx="51496" cy="16497"/>
            </a:xfrm>
            <a:custGeom>
              <a:rect b="b" l="l" r="r" t="t"/>
              <a:pathLst>
                <a:path extrusionOk="0" h="823" w="2569">
                  <a:moveTo>
                    <a:pt x="1585" y="1"/>
                  </a:moveTo>
                  <a:cubicBezTo>
                    <a:pt x="1121" y="1"/>
                    <a:pt x="671" y="134"/>
                    <a:pt x="300" y="411"/>
                  </a:cubicBezTo>
                  <a:cubicBezTo>
                    <a:pt x="100" y="578"/>
                    <a:pt x="0" y="712"/>
                    <a:pt x="67" y="778"/>
                  </a:cubicBezTo>
                  <a:cubicBezTo>
                    <a:pt x="82" y="809"/>
                    <a:pt x="123" y="822"/>
                    <a:pt x="185" y="822"/>
                  </a:cubicBezTo>
                  <a:cubicBezTo>
                    <a:pt x="387" y="822"/>
                    <a:pt x="815" y="681"/>
                    <a:pt x="1301" y="578"/>
                  </a:cubicBezTo>
                  <a:cubicBezTo>
                    <a:pt x="1935" y="478"/>
                    <a:pt x="2502" y="511"/>
                    <a:pt x="2569" y="345"/>
                  </a:cubicBezTo>
                  <a:cubicBezTo>
                    <a:pt x="2569" y="278"/>
                    <a:pt x="2435" y="178"/>
                    <a:pt x="2202" y="78"/>
                  </a:cubicBezTo>
                  <a:cubicBezTo>
                    <a:pt x="1997" y="27"/>
                    <a:pt x="1790" y="1"/>
                    <a:pt x="1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1"/>
            <p:cNvSpPr/>
            <p:nvPr/>
          </p:nvSpPr>
          <p:spPr>
            <a:xfrm>
              <a:off x="2186941" y="1367818"/>
              <a:ext cx="39469" cy="13170"/>
            </a:xfrm>
            <a:custGeom>
              <a:rect b="b" l="l" r="r" t="t"/>
              <a:pathLst>
                <a:path extrusionOk="0" h="657" w="1969">
                  <a:moveTo>
                    <a:pt x="988" y="1"/>
                  </a:moveTo>
                  <a:cubicBezTo>
                    <a:pt x="715" y="1"/>
                    <a:pt x="440" y="84"/>
                    <a:pt x="200" y="255"/>
                  </a:cubicBezTo>
                  <a:cubicBezTo>
                    <a:pt x="33" y="389"/>
                    <a:pt x="0" y="522"/>
                    <a:pt x="33" y="589"/>
                  </a:cubicBezTo>
                  <a:cubicBezTo>
                    <a:pt x="71" y="639"/>
                    <a:pt x="152" y="656"/>
                    <a:pt x="260" y="656"/>
                  </a:cubicBezTo>
                  <a:cubicBezTo>
                    <a:pt x="440" y="656"/>
                    <a:pt x="697" y="610"/>
                    <a:pt x="967" y="589"/>
                  </a:cubicBezTo>
                  <a:cubicBezTo>
                    <a:pt x="1042" y="583"/>
                    <a:pt x="1115" y="581"/>
                    <a:pt x="1186" y="581"/>
                  </a:cubicBezTo>
                  <a:cubicBezTo>
                    <a:pt x="1365" y="581"/>
                    <a:pt x="1526" y="594"/>
                    <a:pt x="1655" y="594"/>
                  </a:cubicBezTo>
                  <a:cubicBezTo>
                    <a:pt x="1792" y="594"/>
                    <a:pt x="1891" y="580"/>
                    <a:pt x="1935" y="522"/>
                  </a:cubicBezTo>
                  <a:cubicBezTo>
                    <a:pt x="1968" y="455"/>
                    <a:pt x="1901" y="355"/>
                    <a:pt x="1735" y="222"/>
                  </a:cubicBezTo>
                  <a:cubicBezTo>
                    <a:pt x="1507" y="76"/>
                    <a:pt x="1248" y="1"/>
                    <a:pt x="9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1"/>
            <p:cNvSpPr/>
            <p:nvPr/>
          </p:nvSpPr>
          <p:spPr>
            <a:xfrm>
              <a:off x="2156172" y="1520702"/>
              <a:ext cx="38807" cy="32192"/>
            </a:xfrm>
            <a:custGeom>
              <a:rect b="b" l="l" r="r" t="t"/>
              <a:pathLst>
                <a:path extrusionOk="0" h="1606" w="1936">
                  <a:moveTo>
                    <a:pt x="568" y="0"/>
                  </a:moveTo>
                  <a:cubicBezTo>
                    <a:pt x="578" y="0"/>
                    <a:pt x="589" y="0"/>
                    <a:pt x="600" y="0"/>
                  </a:cubicBezTo>
                  <a:lnTo>
                    <a:pt x="600" y="0"/>
                  </a:lnTo>
                  <a:cubicBezTo>
                    <a:pt x="600" y="0"/>
                    <a:pt x="601" y="0"/>
                    <a:pt x="601" y="0"/>
                  </a:cubicBezTo>
                  <a:close/>
                  <a:moveTo>
                    <a:pt x="600" y="0"/>
                  </a:moveTo>
                  <a:cubicBezTo>
                    <a:pt x="400" y="67"/>
                    <a:pt x="234" y="234"/>
                    <a:pt x="167" y="400"/>
                  </a:cubicBezTo>
                  <a:cubicBezTo>
                    <a:pt x="1" y="834"/>
                    <a:pt x="167" y="1268"/>
                    <a:pt x="568" y="1501"/>
                  </a:cubicBezTo>
                  <a:cubicBezTo>
                    <a:pt x="699" y="1572"/>
                    <a:pt x="843" y="1606"/>
                    <a:pt x="986" y="1606"/>
                  </a:cubicBezTo>
                  <a:cubicBezTo>
                    <a:pt x="1314" y="1606"/>
                    <a:pt x="1639" y="1426"/>
                    <a:pt x="1802" y="1101"/>
                  </a:cubicBezTo>
                  <a:cubicBezTo>
                    <a:pt x="1902" y="967"/>
                    <a:pt x="1935" y="801"/>
                    <a:pt x="1869" y="634"/>
                  </a:cubicBezTo>
                  <a:cubicBezTo>
                    <a:pt x="1802" y="500"/>
                    <a:pt x="1702" y="434"/>
                    <a:pt x="1602" y="367"/>
                  </a:cubicBezTo>
                  <a:cubicBezTo>
                    <a:pt x="1310" y="140"/>
                    <a:pt x="956" y="8"/>
                    <a:pt x="60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1"/>
            <p:cNvSpPr/>
            <p:nvPr/>
          </p:nvSpPr>
          <p:spPr>
            <a:xfrm>
              <a:off x="2122075" y="1463854"/>
              <a:ext cx="6034" cy="6034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cubicBezTo>
                    <a:pt x="0" y="234"/>
                    <a:pt x="67" y="301"/>
                    <a:pt x="167" y="301"/>
                  </a:cubicBezTo>
                  <a:cubicBezTo>
                    <a:pt x="234" y="301"/>
                    <a:pt x="301" y="234"/>
                    <a:pt x="301" y="168"/>
                  </a:cubicBezTo>
                  <a:cubicBezTo>
                    <a:pt x="301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1"/>
            <p:cNvSpPr/>
            <p:nvPr/>
          </p:nvSpPr>
          <p:spPr>
            <a:xfrm>
              <a:off x="2205382" y="1449141"/>
              <a:ext cx="6314" cy="4831"/>
            </a:xfrm>
            <a:custGeom>
              <a:rect b="b" l="l" r="r" t="t"/>
              <a:pathLst>
                <a:path extrusionOk="0" h="241" w="315">
                  <a:moveTo>
                    <a:pt x="181" y="1"/>
                  </a:moveTo>
                  <a:cubicBezTo>
                    <a:pt x="0" y="1"/>
                    <a:pt x="179" y="241"/>
                    <a:pt x="269" y="241"/>
                  </a:cubicBezTo>
                  <a:cubicBezTo>
                    <a:pt x="296" y="241"/>
                    <a:pt x="314" y="220"/>
                    <a:pt x="314" y="168"/>
                  </a:cubicBezTo>
                  <a:cubicBezTo>
                    <a:pt x="314" y="68"/>
                    <a:pt x="248" y="1"/>
                    <a:pt x="18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1"/>
            <p:cNvSpPr/>
            <p:nvPr/>
          </p:nvSpPr>
          <p:spPr>
            <a:xfrm>
              <a:off x="2221499" y="1457179"/>
              <a:ext cx="6916" cy="4250"/>
            </a:xfrm>
            <a:custGeom>
              <a:rect b="b" l="l" r="r" t="t"/>
              <a:pathLst>
                <a:path extrusionOk="0" h="212" w="345">
                  <a:moveTo>
                    <a:pt x="177" y="0"/>
                  </a:moveTo>
                  <a:cubicBezTo>
                    <a:pt x="0" y="0"/>
                    <a:pt x="188" y="211"/>
                    <a:pt x="289" y="211"/>
                  </a:cubicBezTo>
                  <a:cubicBezTo>
                    <a:pt x="321" y="211"/>
                    <a:pt x="344" y="190"/>
                    <a:pt x="344" y="134"/>
                  </a:cubicBezTo>
                  <a:cubicBezTo>
                    <a:pt x="344" y="67"/>
                    <a:pt x="277" y="0"/>
                    <a:pt x="1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1"/>
            <p:cNvSpPr/>
            <p:nvPr/>
          </p:nvSpPr>
          <p:spPr>
            <a:xfrm>
              <a:off x="2227051" y="1445312"/>
              <a:ext cx="6374" cy="5031"/>
            </a:xfrm>
            <a:custGeom>
              <a:rect b="b" l="l" r="r" t="t"/>
              <a:pathLst>
                <a:path extrusionOk="0" h="251" w="318">
                  <a:moveTo>
                    <a:pt x="151" y="0"/>
                  </a:moveTo>
                  <a:cubicBezTo>
                    <a:pt x="84" y="0"/>
                    <a:pt x="17" y="42"/>
                    <a:pt x="0" y="125"/>
                  </a:cubicBezTo>
                  <a:cubicBezTo>
                    <a:pt x="0" y="209"/>
                    <a:pt x="84" y="250"/>
                    <a:pt x="163" y="250"/>
                  </a:cubicBezTo>
                  <a:cubicBezTo>
                    <a:pt x="242" y="250"/>
                    <a:pt x="317" y="209"/>
                    <a:pt x="301" y="125"/>
                  </a:cubicBezTo>
                  <a:cubicBezTo>
                    <a:pt x="284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1"/>
            <p:cNvSpPr/>
            <p:nvPr/>
          </p:nvSpPr>
          <p:spPr>
            <a:xfrm>
              <a:off x="2108365" y="1477404"/>
              <a:ext cx="6715" cy="5031"/>
            </a:xfrm>
            <a:custGeom>
              <a:rect b="b" l="l" r="r" t="t"/>
              <a:pathLst>
                <a:path extrusionOk="0" h="251" w="335">
                  <a:moveTo>
                    <a:pt x="167" y="0"/>
                  </a:moveTo>
                  <a:cubicBezTo>
                    <a:pt x="101" y="0"/>
                    <a:pt x="34" y="42"/>
                    <a:pt x="17" y="125"/>
                  </a:cubicBezTo>
                  <a:cubicBezTo>
                    <a:pt x="1" y="209"/>
                    <a:pt x="84" y="250"/>
                    <a:pt x="167" y="250"/>
                  </a:cubicBezTo>
                  <a:cubicBezTo>
                    <a:pt x="251" y="250"/>
                    <a:pt x="334" y="209"/>
                    <a:pt x="317" y="125"/>
                  </a:cubicBezTo>
                  <a:cubicBezTo>
                    <a:pt x="301" y="42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1"/>
            <p:cNvSpPr/>
            <p:nvPr/>
          </p:nvSpPr>
          <p:spPr>
            <a:xfrm>
              <a:off x="2097119" y="1465197"/>
              <a:ext cx="6254" cy="4250"/>
            </a:xfrm>
            <a:custGeom>
              <a:rect b="b" l="l" r="r" t="t"/>
              <a:pathLst>
                <a:path extrusionOk="0" h="212" w="312">
                  <a:moveTo>
                    <a:pt x="178" y="0"/>
                  </a:moveTo>
                  <a:cubicBezTo>
                    <a:pt x="1" y="0"/>
                    <a:pt x="169" y="212"/>
                    <a:pt x="261" y="212"/>
                  </a:cubicBezTo>
                  <a:cubicBezTo>
                    <a:pt x="290" y="212"/>
                    <a:pt x="311" y="190"/>
                    <a:pt x="311" y="134"/>
                  </a:cubicBezTo>
                  <a:cubicBezTo>
                    <a:pt x="311" y="67"/>
                    <a:pt x="245" y="0"/>
                    <a:pt x="17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1"/>
            <p:cNvSpPr/>
            <p:nvPr/>
          </p:nvSpPr>
          <p:spPr>
            <a:xfrm>
              <a:off x="1912785" y="1258393"/>
              <a:ext cx="233384" cy="370973"/>
            </a:xfrm>
            <a:custGeom>
              <a:rect b="b" l="l" r="r" t="t"/>
              <a:pathLst>
                <a:path extrusionOk="0" h="18507" w="11643">
                  <a:moveTo>
                    <a:pt x="7542" y="0"/>
                  </a:moveTo>
                  <a:cubicBezTo>
                    <a:pt x="6218" y="0"/>
                    <a:pt x="4894" y="335"/>
                    <a:pt x="3703" y="1011"/>
                  </a:cubicBezTo>
                  <a:cubicBezTo>
                    <a:pt x="1302" y="2512"/>
                    <a:pt x="1" y="5314"/>
                    <a:pt x="434" y="8116"/>
                  </a:cubicBezTo>
                  <a:cubicBezTo>
                    <a:pt x="568" y="8716"/>
                    <a:pt x="668" y="9350"/>
                    <a:pt x="701" y="9984"/>
                  </a:cubicBezTo>
                  <a:cubicBezTo>
                    <a:pt x="668" y="10518"/>
                    <a:pt x="434" y="11085"/>
                    <a:pt x="401" y="11652"/>
                  </a:cubicBezTo>
                  <a:cubicBezTo>
                    <a:pt x="368" y="12853"/>
                    <a:pt x="1168" y="13920"/>
                    <a:pt x="2002" y="14787"/>
                  </a:cubicBezTo>
                  <a:cubicBezTo>
                    <a:pt x="2802" y="15619"/>
                    <a:pt x="3448" y="18506"/>
                    <a:pt x="4500" y="18506"/>
                  </a:cubicBezTo>
                  <a:cubicBezTo>
                    <a:pt x="4545" y="18506"/>
                    <a:pt x="4591" y="18501"/>
                    <a:pt x="4637" y="18490"/>
                  </a:cubicBezTo>
                  <a:cubicBezTo>
                    <a:pt x="6005" y="17389"/>
                    <a:pt x="6005" y="16789"/>
                    <a:pt x="5972" y="14687"/>
                  </a:cubicBezTo>
                  <a:cubicBezTo>
                    <a:pt x="5938" y="12419"/>
                    <a:pt x="6572" y="9684"/>
                    <a:pt x="5571" y="8249"/>
                  </a:cubicBezTo>
                  <a:cubicBezTo>
                    <a:pt x="8740" y="7182"/>
                    <a:pt x="11008" y="4447"/>
                    <a:pt x="11409" y="1144"/>
                  </a:cubicBezTo>
                  <a:lnTo>
                    <a:pt x="11642" y="1144"/>
                  </a:lnTo>
                  <a:cubicBezTo>
                    <a:pt x="10382" y="385"/>
                    <a:pt x="8962" y="0"/>
                    <a:pt x="7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1"/>
            <p:cNvSpPr/>
            <p:nvPr/>
          </p:nvSpPr>
          <p:spPr>
            <a:xfrm>
              <a:off x="1920803" y="1275311"/>
              <a:ext cx="215323" cy="176536"/>
            </a:xfrm>
            <a:custGeom>
              <a:rect b="b" l="l" r="r" t="t"/>
              <a:pathLst>
                <a:path extrusionOk="0" h="8807" w="10742">
                  <a:moveTo>
                    <a:pt x="10742" y="0"/>
                  </a:moveTo>
                  <a:lnTo>
                    <a:pt x="10742" y="0"/>
                  </a:lnTo>
                  <a:cubicBezTo>
                    <a:pt x="10725" y="17"/>
                    <a:pt x="10709" y="42"/>
                    <a:pt x="10692" y="67"/>
                  </a:cubicBezTo>
                  <a:lnTo>
                    <a:pt x="10692" y="67"/>
                  </a:lnTo>
                  <a:lnTo>
                    <a:pt x="10742" y="0"/>
                  </a:lnTo>
                  <a:close/>
                  <a:moveTo>
                    <a:pt x="10692" y="67"/>
                  </a:moveTo>
                  <a:lnTo>
                    <a:pt x="10642" y="133"/>
                  </a:lnTo>
                  <a:cubicBezTo>
                    <a:pt x="10659" y="117"/>
                    <a:pt x="10675" y="92"/>
                    <a:pt x="10692" y="67"/>
                  </a:cubicBezTo>
                  <a:close/>
                  <a:moveTo>
                    <a:pt x="10642" y="133"/>
                  </a:moveTo>
                  <a:lnTo>
                    <a:pt x="10375" y="467"/>
                  </a:lnTo>
                  <a:cubicBezTo>
                    <a:pt x="10041" y="901"/>
                    <a:pt x="9674" y="1268"/>
                    <a:pt x="9308" y="1635"/>
                  </a:cubicBezTo>
                  <a:cubicBezTo>
                    <a:pt x="8707" y="2168"/>
                    <a:pt x="8073" y="2635"/>
                    <a:pt x="7373" y="3002"/>
                  </a:cubicBezTo>
                  <a:cubicBezTo>
                    <a:pt x="6973" y="3202"/>
                    <a:pt x="6539" y="3402"/>
                    <a:pt x="6105" y="3536"/>
                  </a:cubicBezTo>
                  <a:cubicBezTo>
                    <a:pt x="5638" y="3703"/>
                    <a:pt x="5138" y="3836"/>
                    <a:pt x="4671" y="3970"/>
                  </a:cubicBezTo>
                  <a:cubicBezTo>
                    <a:pt x="4171" y="4103"/>
                    <a:pt x="3670" y="4236"/>
                    <a:pt x="3203" y="4370"/>
                  </a:cubicBezTo>
                  <a:cubicBezTo>
                    <a:pt x="2770" y="4537"/>
                    <a:pt x="2336" y="4737"/>
                    <a:pt x="1969" y="5004"/>
                  </a:cubicBezTo>
                  <a:cubicBezTo>
                    <a:pt x="1602" y="5237"/>
                    <a:pt x="1268" y="5537"/>
                    <a:pt x="968" y="5838"/>
                  </a:cubicBezTo>
                  <a:cubicBezTo>
                    <a:pt x="701" y="6104"/>
                    <a:pt x="501" y="6405"/>
                    <a:pt x="334" y="6738"/>
                  </a:cubicBezTo>
                  <a:cubicBezTo>
                    <a:pt x="68" y="7205"/>
                    <a:pt x="1" y="7772"/>
                    <a:pt x="101" y="8306"/>
                  </a:cubicBezTo>
                  <a:cubicBezTo>
                    <a:pt x="134" y="8439"/>
                    <a:pt x="201" y="8573"/>
                    <a:pt x="301" y="8706"/>
                  </a:cubicBezTo>
                  <a:cubicBezTo>
                    <a:pt x="334" y="8740"/>
                    <a:pt x="368" y="8773"/>
                    <a:pt x="401" y="8806"/>
                  </a:cubicBezTo>
                  <a:cubicBezTo>
                    <a:pt x="268" y="8673"/>
                    <a:pt x="168" y="8473"/>
                    <a:pt x="134" y="8273"/>
                  </a:cubicBezTo>
                  <a:cubicBezTo>
                    <a:pt x="34" y="7772"/>
                    <a:pt x="134" y="7239"/>
                    <a:pt x="368" y="6772"/>
                  </a:cubicBezTo>
                  <a:cubicBezTo>
                    <a:pt x="535" y="6438"/>
                    <a:pt x="768" y="6138"/>
                    <a:pt x="1035" y="5871"/>
                  </a:cubicBezTo>
                  <a:cubicBezTo>
                    <a:pt x="1302" y="5571"/>
                    <a:pt x="1635" y="5304"/>
                    <a:pt x="1969" y="5070"/>
                  </a:cubicBezTo>
                  <a:cubicBezTo>
                    <a:pt x="2369" y="4803"/>
                    <a:pt x="2803" y="4603"/>
                    <a:pt x="3237" y="4470"/>
                  </a:cubicBezTo>
                  <a:cubicBezTo>
                    <a:pt x="3704" y="4303"/>
                    <a:pt x="4171" y="4170"/>
                    <a:pt x="4671" y="4036"/>
                  </a:cubicBezTo>
                  <a:cubicBezTo>
                    <a:pt x="5171" y="3903"/>
                    <a:pt x="5672" y="3803"/>
                    <a:pt x="6105" y="3636"/>
                  </a:cubicBezTo>
                  <a:cubicBezTo>
                    <a:pt x="6572" y="3469"/>
                    <a:pt x="7006" y="3269"/>
                    <a:pt x="7406" y="3069"/>
                  </a:cubicBezTo>
                  <a:cubicBezTo>
                    <a:pt x="8107" y="2702"/>
                    <a:pt x="8740" y="2235"/>
                    <a:pt x="9341" y="1701"/>
                  </a:cubicBezTo>
                  <a:cubicBezTo>
                    <a:pt x="9741" y="1334"/>
                    <a:pt x="10075" y="934"/>
                    <a:pt x="10408" y="500"/>
                  </a:cubicBezTo>
                  <a:cubicBezTo>
                    <a:pt x="10508" y="334"/>
                    <a:pt x="10608" y="234"/>
                    <a:pt x="10642" y="13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1"/>
            <p:cNvSpPr/>
            <p:nvPr/>
          </p:nvSpPr>
          <p:spPr>
            <a:xfrm>
              <a:off x="1918138" y="1277977"/>
              <a:ext cx="215985" cy="117023"/>
            </a:xfrm>
            <a:custGeom>
              <a:rect b="b" l="l" r="r" t="t"/>
              <a:pathLst>
                <a:path extrusionOk="0" h="5838" w="10775">
                  <a:moveTo>
                    <a:pt x="10775" y="0"/>
                  </a:moveTo>
                  <a:lnTo>
                    <a:pt x="10508" y="267"/>
                  </a:lnTo>
                  <a:cubicBezTo>
                    <a:pt x="10241" y="467"/>
                    <a:pt x="9908" y="801"/>
                    <a:pt x="9441" y="1168"/>
                  </a:cubicBezTo>
                  <a:cubicBezTo>
                    <a:pt x="8907" y="1602"/>
                    <a:pt x="8340" y="1935"/>
                    <a:pt x="7706" y="2202"/>
                  </a:cubicBezTo>
                  <a:cubicBezTo>
                    <a:pt x="7306" y="2335"/>
                    <a:pt x="6939" y="2436"/>
                    <a:pt x="6538" y="2502"/>
                  </a:cubicBezTo>
                  <a:cubicBezTo>
                    <a:pt x="6105" y="2602"/>
                    <a:pt x="5705" y="2669"/>
                    <a:pt x="5238" y="2736"/>
                  </a:cubicBezTo>
                  <a:cubicBezTo>
                    <a:pt x="4404" y="2836"/>
                    <a:pt x="3570" y="3003"/>
                    <a:pt x="2769" y="3236"/>
                  </a:cubicBezTo>
                  <a:cubicBezTo>
                    <a:pt x="2135" y="3470"/>
                    <a:pt x="1502" y="3803"/>
                    <a:pt x="1001" y="4270"/>
                  </a:cubicBezTo>
                  <a:cubicBezTo>
                    <a:pt x="634" y="4570"/>
                    <a:pt x="367" y="4937"/>
                    <a:pt x="167" y="5371"/>
                  </a:cubicBezTo>
                  <a:cubicBezTo>
                    <a:pt x="101" y="5471"/>
                    <a:pt x="67" y="5604"/>
                    <a:pt x="34" y="5705"/>
                  </a:cubicBezTo>
                  <a:cubicBezTo>
                    <a:pt x="0" y="5771"/>
                    <a:pt x="0" y="5805"/>
                    <a:pt x="0" y="5838"/>
                  </a:cubicBezTo>
                  <a:cubicBezTo>
                    <a:pt x="0" y="5838"/>
                    <a:pt x="0" y="5805"/>
                    <a:pt x="34" y="5738"/>
                  </a:cubicBezTo>
                  <a:cubicBezTo>
                    <a:pt x="67" y="5604"/>
                    <a:pt x="134" y="5504"/>
                    <a:pt x="201" y="5371"/>
                  </a:cubicBezTo>
                  <a:cubicBezTo>
                    <a:pt x="401" y="4971"/>
                    <a:pt x="701" y="4604"/>
                    <a:pt x="1035" y="4304"/>
                  </a:cubicBezTo>
                  <a:cubicBezTo>
                    <a:pt x="1568" y="3870"/>
                    <a:pt x="2169" y="3536"/>
                    <a:pt x="2836" y="3336"/>
                  </a:cubicBezTo>
                  <a:cubicBezTo>
                    <a:pt x="3636" y="3069"/>
                    <a:pt x="4437" y="2903"/>
                    <a:pt x="5271" y="2802"/>
                  </a:cubicBezTo>
                  <a:cubicBezTo>
                    <a:pt x="5738" y="2736"/>
                    <a:pt x="6138" y="2669"/>
                    <a:pt x="6572" y="2602"/>
                  </a:cubicBezTo>
                  <a:cubicBezTo>
                    <a:pt x="6972" y="2536"/>
                    <a:pt x="7339" y="2436"/>
                    <a:pt x="7739" y="2269"/>
                  </a:cubicBezTo>
                  <a:cubicBezTo>
                    <a:pt x="8373" y="2002"/>
                    <a:pt x="8974" y="1668"/>
                    <a:pt x="9507" y="1201"/>
                  </a:cubicBezTo>
                  <a:cubicBezTo>
                    <a:pt x="9874" y="934"/>
                    <a:pt x="10208" y="601"/>
                    <a:pt x="10541" y="267"/>
                  </a:cubicBezTo>
                  <a:cubicBezTo>
                    <a:pt x="10641" y="167"/>
                    <a:pt x="10741" y="67"/>
                    <a:pt x="107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1"/>
            <p:cNvSpPr/>
            <p:nvPr/>
          </p:nvSpPr>
          <p:spPr>
            <a:xfrm>
              <a:off x="2135445" y="1205474"/>
              <a:ext cx="90964" cy="72523"/>
            </a:xfrm>
            <a:custGeom>
              <a:rect b="b" l="l" r="r" t="t"/>
              <a:pathLst>
                <a:path extrusionOk="0" h="3618" w="4538">
                  <a:moveTo>
                    <a:pt x="4469" y="0"/>
                  </a:moveTo>
                  <a:cubicBezTo>
                    <a:pt x="4422" y="0"/>
                    <a:pt x="4370" y="15"/>
                    <a:pt x="4304" y="15"/>
                  </a:cubicBezTo>
                  <a:cubicBezTo>
                    <a:pt x="4204" y="15"/>
                    <a:pt x="4137" y="15"/>
                    <a:pt x="4037" y="48"/>
                  </a:cubicBezTo>
                  <a:cubicBezTo>
                    <a:pt x="3903" y="48"/>
                    <a:pt x="3770" y="82"/>
                    <a:pt x="3670" y="115"/>
                  </a:cubicBezTo>
                  <a:cubicBezTo>
                    <a:pt x="3503" y="148"/>
                    <a:pt x="3370" y="182"/>
                    <a:pt x="3203" y="248"/>
                  </a:cubicBezTo>
                  <a:cubicBezTo>
                    <a:pt x="3036" y="315"/>
                    <a:pt x="2869" y="382"/>
                    <a:pt x="2736" y="449"/>
                  </a:cubicBezTo>
                  <a:cubicBezTo>
                    <a:pt x="2002" y="782"/>
                    <a:pt x="1335" y="1316"/>
                    <a:pt x="834" y="1950"/>
                  </a:cubicBezTo>
                  <a:cubicBezTo>
                    <a:pt x="734" y="2083"/>
                    <a:pt x="634" y="2216"/>
                    <a:pt x="534" y="2350"/>
                  </a:cubicBezTo>
                  <a:cubicBezTo>
                    <a:pt x="434" y="2483"/>
                    <a:pt x="367" y="2617"/>
                    <a:pt x="301" y="2784"/>
                  </a:cubicBezTo>
                  <a:cubicBezTo>
                    <a:pt x="234" y="2917"/>
                    <a:pt x="201" y="3017"/>
                    <a:pt x="167" y="3117"/>
                  </a:cubicBezTo>
                  <a:cubicBezTo>
                    <a:pt x="101" y="3217"/>
                    <a:pt x="67" y="3284"/>
                    <a:pt x="67" y="3384"/>
                  </a:cubicBezTo>
                  <a:cubicBezTo>
                    <a:pt x="34" y="3484"/>
                    <a:pt x="1" y="3551"/>
                    <a:pt x="1" y="3617"/>
                  </a:cubicBezTo>
                  <a:cubicBezTo>
                    <a:pt x="1" y="3617"/>
                    <a:pt x="101" y="3284"/>
                    <a:pt x="367" y="2784"/>
                  </a:cubicBezTo>
                  <a:cubicBezTo>
                    <a:pt x="434" y="2683"/>
                    <a:pt x="501" y="2550"/>
                    <a:pt x="601" y="2417"/>
                  </a:cubicBezTo>
                  <a:cubicBezTo>
                    <a:pt x="701" y="2250"/>
                    <a:pt x="801" y="2116"/>
                    <a:pt x="901" y="1983"/>
                  </a:cubicBezTo>
                  <a:cubicBezTo>
                    <a:pt x="1402" y="1383"/>
                    <a:pt x="2035" y="849"/>
                    <a:pt x="2769" y="515"/>
                  </a:cubicBezTo>
                  <a:cubicBezTo>
                    <a:pt x="2903" y="449"/>
                    <a:pt x="3069" y="382"/>
                    <a:pt x="3236" y="315"/>
                  </a:cubicBezTo>
                  <a:cubicBezTo>
                    <a:pt x="3370" y="248"/>
                    <a:pt x="3503" y="215"/>
                    <a:pt x="3670" y="182"/>
                  </a:cubicBezTo>
                  <a:cubicBezTo>
                    <a:pt x="4204" y="48"/>
                    <a:pt x="4537" y="15"/>
                    <a:pt x="4537" y="15"/>
                  </a:cubicBezTo>
                  <a:cubicBezTo>
                    <a:pt x="4515" y="4"/>
                    <a:pt x="4493" y="0"/>
                    <a:pt x="44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1"/>
            <p:cNvSpPr/>
            <p:nvPr/>
          </p:nvSpPr>
          <p:spPr>
            <a:xfrm>
              <a:off x="2143463" y="1273186"/>
              <a:ext cx="159157" cy="240179"/>
            </a:xfrm>
            <a:custGeom>
              <a:rect b="b" l="l" r="r" t="t"/>
              <a:pathLst>
                <a:path extrusionOk="0" h="11982" w="7940">
                  <a:moveTo>
                    <a:pt x="36" y="772"/>
                  </a:moveTo>
                  <a:lnTo>
                    <a:pt x="34" y="773"/>
                  </a:lnTo>
                  <a:lnTo>
                    <a:pt x="1" y="807"/>
                  </a:lnTo>
                  <a:cubicBezTo>
                    <a:pt x="12" y="795"/>
                    <a:pt x="24" y="783"/>
                    <a:pt x="36" y="772"/>
                  </a:cubicBezTo>
                  <a:close/>
                  <a:moveTo>
                    <a:pt x="2147" y="1"/>
                  </a:moveTo>
                  <a:cubicBezTo>
                    <a:pt x="1583" y="1"/>
                    <a:pt x="1048" y="136"/>
                    <a:pt x="568" y="406"/>
                  </a:cubicBezTo>
                  <a:cubicBezTo>
                    <a:pt x="351" y="499"/>
                    <a:pt x="191" y="621"/>
                    <a:pt x="36" y="772"/>
                  </a:cubicBezTo>
                  <a:lnTo>
                    <a:pt x="36" y="772"/>
                  </a:lnTo>
                  <a:lnTo>
                    <a:pt x="134" y="706"/>
                  </a:lnTo>
                  <a:cubicBezTo>
                    <a:pt x="268" y="606"/>
                    <a:pt x="401" y="506"/>
                    <a:pt x="568" y="440"/>
                  </a:cubicBezTo>
                  <a:cubicBezTo>
                    <a:pt x="1102" y="173"/>
                    <a:pt x="1702" y="39"/>
                    <a:pt x="2336" y="39"/>
                  </a:cubicBezTo>
                  <a:cubicBezTo>
                    <a:pt x="2736" y="73"/>
                    <a:pt x="3170" y="173"/>
                    <a:pt x="3537" y="340"/>
                  </a:cubicBezTo>
                  <a:cubicBezTo>
                    <a:pt x="4471" y="740"/>
                    <a:pt x="5171" y="1574"/>
                    <a:pt x="5438" y="2541"/>
                  </a:cubicBezTo>
                  <a:cubicBezTo>
                    <a:pt x="5571" y="3108"/>
                    <a:pt x="5638" y="3675"/>
                    <a:pt x="5605" y="4242"/>
                  </a:cubicBezTo>
                  <a:cubicBezTo>
                    <a:pt x="5571" y="4843"/>
                    <a:pt x="5605" y="5410"/>
                    <a:pt x="5638" y="5977"/>
                  </a:cubicBezTo>
                  <a:cubicBezTo>
                    <a:pt x="5772" y="7011"/>
                    <a:pt x="6205" y="7978"/>
                    <a:pt x="6839" y="8812"/>
                  </a:cubicBezTo>
                  <a:cubicBezTo>
                    <a:pt x="7139" y="9112"/>
                    <a:pt x="7406" y="9446"/>
                    <a:pt x="7640" y="9780"/>
                  </a:cubicBezTo>
                  <a:cubicBezTo>
                    <a:pt x="7740" y="9946"/>
                    <a:pt x="7806" y="10113"/>
                    <a:pt x="7840" y="10280"/>
                  </a:cubicBezTo>
                  <a:cubicBezTo>
                    <a:pt x="7840" y="10447"/>
                    <a:pt x="7840" y="10614"/>
                    <a:pt x="7806" y="10780"/>
                  </a:cubicBezTo>
                  <a:cubicBezTo>
                    <a:pt x="7706" y="11014"/>
                    <a:pt x="7606" y="11247"/>
                    <a:pt x="7439" y="11447"/>
                  </a:cubicBezTo>
                  <a:cubicBezTo>
                    <a:pt x="7306" y="11648"/>
                    <a:pt x="7206" y="11748"/>
                    <a:pt x="7106" y="11848"/>
                  </a:cubicBezTo>
                  <a:lnTo>
                    <a:pt x="7039" y="11948"/>
                  </a:lnTo>
                  <a:lnTo>
                    <a:pt x="7006" y="11981"/>
                  </a:lnTo>
                  <a:lnTo>
                    <a:pt x="7073" y="11981"/>
                  </a:lnTo>
                  <a:lnTo>
                    <a:pt x="7173" y="11881"/>
                  </a:lnTo>
                  <a:cubicBezTo>
                    <a:pt x="7273" y="11748"/>
                    <a:pt x="7373" y="11614"/>
                    <a:pt x="7473" y="11481"/>
                  </a:cubicBezTo>
                  <a:cubicBezTo>
                    <a:pt x="7640" y="11281"/>
                    <a:pt x="7773" y="11047"/>
                    <a:pt x="7873" y="10780"/>
                  </a:cubicBezTo>
                  <a:cubicBezTo>
                    <a:pt x="7906" y="10647"/>
                    <a:pt x="7940" y="10447"/>
                    <a:pt x="7906" y="10280"/>
                  </a:cubicBezTo>
                  <a:cubicBezTo>
                    <a:pt x="7873" y="10113"/>
                    <a:pt x="7806" y="9913"/>
                    <a:pt x="7740" y="9780"/>
                  </a:cubicBezTo>
                  <a:cubicBezTo>
                    <a:pt x="7473" y="9413"/>
                    <a:pt x="7206" y="9079"/>
                    <a:pt x="6939" y="8779"/>
                  </a:cubicBezTo>
                  <a:cubicBezTo>
                    <a:pt x="6639" y="8379"/>
                    <a:pt x="6372" y="7978"/>
                    <a:pt x="6205" y="7511"/>
                  </a:cubicBezTo>
                  <a:cubicBezTo>
                    <a:pt x="5972" y="7011"/>
                    <a:pt x="5838" y="6511"/>
                    <a:pt x="5772" y="5977"/>
                  </a:cubicBezTo>
                  <a:cubicBezTo>
                    <a:pt x="5705" y="5410"/>
                    <a:pt x="5705" y="4843"/>
                    <a:pt x="5738" y="4276"/>
                  </a:cubicBezTo>
                  <a:cubicBezTo>
                    <a:pt x="5772" y="3675"/>
                    <a:pt x="5705" y="3108"/>
                    <a:pt x="5571" y="2541"/>
                  </a:cubicBezTo>
                  <a:cubicBezTo>
                    <a:pt x="5405" y="2007"/>
                    <a:pt x="5138" y="1507"/>
                    <a:pt x="4771" y="1107"/>
                  </a:cubicBezTo>
                  <a:cubicBezTo>
                    <a:pt x="4437" y="740"/>
                    <a:pt x="4037" y="473"/>
                    <a:pt x="3570" y="273"/>
                  </a:cubicBezTo>
                  <a:cubicBezTo>
                    <a:pt x="3203" y="106"/>
                    <a:pt x="2769" y="6"/>
                    <a:pt x="2336" y="6"/>
                  </a:cubicBezTo>
                  <a:cubicBezTo>
                    <a:pt x="2272" y="3"/>
                    <a:pt x="2209" y="1"/>
                    <a:pt x="21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1"/>
            <p:cNvSpPr/>
            <p:nvPr/>
          </p:nvSpPr>
          <p:spPr>
            <a:xfrm>
              <a:off x="1890716" y="1264607"/>
              <a:ext cx="236050" cy="191911"/>
            </a:xfrm>
            <a:custGeom>
              <a:rect b="b" l="l" r="r" t="t"/>
              <a:pathLst>
                <a:path extrusionOk="0" h="9574" w="11776">
                  <a:moveTo>
                    <a:pt x="11776" y="0"/>
                  </a:moveTo>
                  <a:cubicBezTo>
                    <a:pt x="11764" y="23"/>
                    <a:pt x="11752" y="47"/>
                    <a:pt x="11740" y="70"/>
                  </a:cubicBezTo>
                  <a:lnTo>
                    <a:pt x="11740" y="70"/>
                  </a:lnTo>
                  <a:lnTo>
                    <a:pt x="11776" y="34"/>
                  </a:lnTo>
                  <a:lnTo>
                    <a:pt x="11776" y="0"/>
                  </a:lnTo>
                  <a:close/>
                  <a:moveTo>
                    <a:pt x="11740" y="70"/>
                  </a:moveTo>
                  <a:lnTo>
                    <a:pt x="11676" y="134"/>
                  </a:lnTo>
                  <a:cubicBezTo>
                    <a:pt x="11576" y="301"/>
                    <a:pt x="11476" y="434"/>
                    <a:pt x="11342" y="567"/>
                  </a:cubicBezTo>
                  <a:cubicBezTo>
                    <a:pt x="10875" y="1001"/>
                    <a:pt x="10308" y="1368"/>
                    <a:pt x="9674" y="1601"/>
                  </a:cubicBezTo>
                  <a:cubicBezTo>
                    <a:pt x="9241" y="1735"/>
                    <a:pt x="8807" y="1868"/>
                    <a:pt x="8373" y="1935"/>
                  </a:cubicBezTo>
                  <a:cubicBezTo>
                    <a:pt x="7873" y="2035"/>
                    <a:pt x="7373" y="2068"/>
                    <a:pt x="6806" y="2102"/>
                  </a:cubicBezTo>
                  <a:cubicBezTo>
                    <a:pt x="6272" y="2169"/>
                    <a:pt x="5705" y="2169"/>
                    <a:pt x="5104" y="2235"/>
                  </a:cubicBezTo>
                  <a:cubicBezTo>
                    <a:pt x="4471" y="2302"/>
                    <a:pt x="3870" y="2402"/>
                    <a:pt x="3270" y="2569"/>
                  </a:cubicBezTo>
                  <a:cubicBezTo>
                    <a:pt x="2669" y="2736"/>
                    <a:pt x="2102" y="3036"/>
                    <a:pt x="1602" y="3403"/>
                  </a:cubicBezTo>
                  <a:cubicBezTo>
                    <a:pt x="1135" y="3770"/>
                    <a:pt x="768" y="4203"/>
                    <a:pt x="501" y="4737"/>
                  </a:cubicBezTo>
                  <a:cubicBezTo>
                    <a:pt x="68" y="5638"/>
                    <a:pt x="1" y="6672"/>
                    <a:pt x="334" y="7606"/>
                  </a:cubicBezTo>
                  <a:cubicBezTo>
                    <a:pt x="568" y="8240"/>
                    <a:pt x="968" y="8773"/>
                    <a:pt x="1502" y="9207"/>
                  </a:cubicBezTo>
                  <a:cubicBezTo>
                    <a:pt x="1635" y="9307"/>
                    <a:pt x="1769" y="9407"/>
                    <a:pt x="1936" y="9507"/>
                  </a:cubicBezTo>
                  <a:lnTo>
                    <a:pt x="2069" y="9574"/>
                  </a:lnTo>
                  <a:lnTo>
                    <a:pt x="2102" y="9574"/>
                  </a:lnTo>
                  <a:lnTo>
                    <a:pt x="2069" y="9540"/>
                  </a:lnTo>
                  <a:lnTo>
                    <a:pt x="1936" y="9474"/>
                  </a:lnTo>
                  <a:cubicBezTo>
                    <a:pt x="1802" y="9374"/>
                    <a:pt x="1669" y="9274"/>
                    <a:pt x="1535" y="9140"/>
                  </a:cubicBezTo>
                  <a:cubicBezTo>
                    <a:pt x="1035" y="8740"/>
                    <a:pt x="635" y="8173"/>
                    <a:pt x="434" y="7572"/>
                  </a:cubicBezTo>
                  <a:cubicBezTo>
                    <a:pt x="101" y="6638"/>
                    <a:pt x="168" y="5638"/>
                    <a:pt x="601" y="4737"/>
                  </a:cubicBezTo>
                  <a:cubicBezTo>
                    <a:pt x="835" y="4237"/>
                    <a:pt x="1202" y="3803"/>
                    <a:pt x="1669" y="3436"/>
                  </a:cubicBezTo>
                  <a:cubicBezTo>
                    <a:pt x="2169" y="3103"/>
                    <a:pt x="2703" y="2802"/>
                    <a:pt x="3303" y="2636"/>
                  </a:cubicBezTo>
                  <a:cubicBezTo>
                    <a:pt x="4471" y="2369"/>
                    <a:pt x="5638" y="2202"/>
                    <a:pt x="6839" y="2202"/>
                  </a:cubicBezTo>
                  <a:cubicBezTo>
                    <a:pt x="7373" y="2169"/>
                    <a:pt x="7873" y="2102"/>
                    <a:pt x="8407" y="2002"/>
                  </a:cubicBezTo>
                  <a:cubicBezTo>
                    <a:pt x="8840" y="1935"/>
                    <a:pt x="9274" y="1802"/>
                    <a:pt x="9708" y="1635"/>
                  </a:cubicBezTo>
                  <a:cubicBezTo>
                    <a:pt x="10342" y="1401"/>
                    <a:pt x="10909" y="1034"/>
                    <a:pt x="11376" y="567"/>
                  </a:cubicBezTo>
                  <a:cubicBezTo>
                    <a:pt x="11523" y="420"/>
                    <a:pt x="11644" y="246"/>
                    <a:pt x="11740" y="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1"/>
            <p:cNvSpPr/>
            <p:nvPr/>
          </p:nvSpPr>
          <p:spPr>
            <a:xfrm>
              <a:off x="2155510" y="1518918"/>
              <a:ext cx="31451" cy="32774"/>
            </a:xfrm>
            <a:custGeom>
              <a:rect b="b" l="l" r="r" t="t"/>
              <a:pathLst>
                <a:path extrusionOk="0" h="1635" w="1569">
                  <a:moveTo>
                    <a:pt x="839" y="0"/>
                  </a:moveTo>
                  <a:cubicBezTo>
                    <a:pt x="772" y="0"/>
                    <a:pt x="703" y="9"/>
                    <a:pt x="634" y="22"/>
                  </a:cubicBezTo>
                  <a:cubicBezTo>
                    <a:pt x="434" y="22"/>
                    <a:pt x="267" y="156"/>
                    <a:pt x="167" y="323"/>
                  </a:cubicBezTo>
                  <a:cubicBezTo>
                    <a:pt x="34" y="523"/>
                    <a:pt x="0" y="756"/>
                    <a:pt x="67" y="990"/>
                  </a:cubicBezTo>
                  <a:cubicBezTo>
                    <a:pt x="134" y="1157"/>
                    <a:pt x="234" y="1290"/>
                    <a:pt x="367" y="1423"/>
                  </a:cubicBezTo>
                  <a:cubicBezTo>
                    <a:pt x="550" y="1580"/>
                    <a:pt x="713" y="1635"/>
                    <a:pt x="775" y="1635"/>
                  </a:cubicBezTo>
                  <a:cubicBezTo>
                    <a:pt x="792" y="1635"/>
                    <a:pt x="801" y="1631"/>
                    <a:pt x="801" y="1624"/>
                  </a:cubicBezTo>
                  <a:cubicBezTo>
                    <a:pt x="801" y="1590"/>
                    <a:pt x="634" y="1523"/>
                    <a:pt x="467" y="1257"/>
                  </a:cubicBezTo>
                  <a:cubicBezTo>
                    <a:pt x="367" y="1157"/>
                    <a:pt x="300" y="1023"/>
                    <a:pt x="267" y="890"/>
                  </a:cubicBezTo>
                  <a:cubicBezTo>
                    <a:pt x="200" y="723"/>
                    <a:pt x="234" y="523"/>
                    <a:pt x="334" y="389"/>
                  </a:cubicBezTo>
                  <a:cubicBezTo>
                    <a:pt x="451" y="226"/>
                    <a:pt x="616" y="144"/>
                    <a:pt x="797" y="144"/>
                  </a:cubicBezTo>
                  <a:cubicBezTo>
                    <a:pt x="874" y="144"/>
                    <a:pt x="954" y="159"/>
                    <a:pt x="1034" y="189"/>
                  </a:cubicBezTo>
                  <a:cubicBezTo>
                    <a:pt x="1268" y="256"/>
                    <a:pt x="1435" y="323"/>
                    <a:pt x="1535" y="356"/>
                  </a:cubicBezTo>
                  <a:cubicBezTo>
                    <a:pt x="1535" y="423"/>
                    <a:pt x="1568" y="423"/>
                    <a:pt x="1568" y="423"/>
                  </a:cubicBezTo>
                  <a:lnTo>
                    <a:pt x="1568" y="356"/>
                  </a:lnTo>
                  <a:cubicBezTo>
                    <a:pt x="1435" y="223"/>
                    <a:pt x="1268" y="122"/>
                    <a:pt x="1101" y="56"/>
                  </a:cubicBezTo>
                  <a:cubicBezTo>
                    <a:pt x="1023" y="17"/>
                    <a:pt x="933" y="0"/>
                    <a:pt x="8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1"/>
            <p:cNvSpPr/>
            <p:nvPr/>
          </p:nvSpPr>
          <p:spPr>
            <a:xfrm>
              <a:off x="1902081" y="1287999"/>
              <a:ext cx="234045" cy="458710"/>
            </a:xfrm>
            <a:custGeom>
              <a:rect b="b" l="l" r="r" t="t"/>
              <a:pathLst>
                <a:path extrusionOk="0" h="22884" w="11676">
                  <a:moveTo>
                    <a:pt x="11676" y="1"/>
                  </a:moveTo>
                  <a:cubicBezTo>
                    <a:pt x="11643" y="1"/>
                    <a:pt x="11576" y="434"/>
                    <a:pt x="11342" y="1135"/>
                  </a:cubicBezTo>
                  <a:cubicBezTo>
                    <a:pt x="10975" y="2136"/>
                    <a:pt x="10442" y="3036"/>
                    <a:pt x="9775" y="3870"/>
                  </a:cubicBezTo>
                  <a:cubicBezTo>
                    <a:pt x="8774" y="5071"/>
                    <a:pt x="7473" y="6038"/>
                    <a:pt x="6005" y="6606"/>
                  </a:cubicBezTo>
                  <a:cubicBezTo>
                    <a:pt x="5205" y="6939"/>
                    <a:pt x="4271" y="7073"/>
                    <a:pt x="3337" y="7406"/>
                  </a:cubicBezTo>
                  <a:cubicBezTo>
                    <a:pt x="2336" y="7706"/>
                    <a:pt x="1502" y="8340"/>
                    <a:pt x="902" y="9207"/>
                  </a:cubicBezTo>
                  <a:cubicBezTo>
                    <a:pt x="301" y="10041"/>
                    <a:pt x="1" y="11042"/>
                    <a:pt x="68" y="12076"/>
                  </a:cubicBezTo>
                  <a:cubicBezTo>
                    <a:pt x="101" y="13043"/>
                    <a:pt x="435" y="13977"/>
                    <a:pt x="1002" y="14745"/>
                  </a:cubicBezTo>
                  <a:cubicBezTo>
                    <a:pt x="1135" y="14911"/>
                    <a:pt x="1268" y="15078"/>
                    <a:pt x="1435" y="15245"/>
                  </a:cubicBezTo>
                  <a:cubicBezTo>
                    <a:pt x="1602" y="15412"/>
                    <a:pt x="1735" y="15545"/>
                    <a:pt x="1869" y="15745"/>
                  </a:cubicBezTo>
                  <a:cubicBezTo>
                    <a:pt x="2102" y="16046"/>
                    <a:pt x="2303" y="16413"/>
                    <a:pt x="2436" y="16779"/>
                  </a:cubicBezTo>
                  <a:cubicBezTo>
                    <a:pt x="2703" y="17447"/>
                    <a:pt x="2736" y="18180"/>
                    <a:pt x="2536" y="18881"/>
                  </a:cubicBezTo>
                  <a:cubicBezTo>
                    <a:pt x="2069" y="20149"/>
                    <a:pt x="1569" y="21116"/>
                    <a:pt x="1268" y="21816"/>
                  </a:cubicBezTo>
                  <a:lnTo>
                    <a:pt x="902" y="22584"/>
                  </a:lnTo>
                  <a:cubicBezTo>
                    <a:pt x="868" y="22684"/>
                    <a:pt x="801" y="22784"/>
                    <a:pt x="801" y="22884"/>
                  </a:cubicBezTo>
                  <a:cubicBezTo>
                    <a:pt x="835" y="22784"/>
                    <a:pt x="868" y="22717"/>
                    <a:pt x="902" y="22650"/>
                  </a:cubicBezTo>
                  <a:cubicBezTo>
                    <a:pt x="1002" y="22484"/>
                    <a:pt x="1168" y="22217"/>
                    <a:pt x="1335" y="21883"/>
                  </a:cubicBezTo>
                  <a:cubicBezTo>
                    <a:pt x="1669" y="21183"/>
                    <a:pt x="2136" y="20215"/>
                    <a:pt x="2669" y="18948"/>
                  </a:cubicBezTo>
                  <a:cubicBezTo>
                    <a:pt x="2903" y="18247"/>
                    <a:pt x="2870" y="17447"/>
                    <a:pt x="2603" y="16746"/>
                  </a:cubicBezTo>
                  <a:cubicBezTo>
                    <a:pt x="2436" y="16346"/>
                    <a:pt x="2236" y="15979"/>
                    <a:pt x="2002" y="15645"/>
                  </a:cubicBezTo>
                  <a:cubicBezTo>
                    <a:pt x="1869" y="15479"/>
                    <a:pt x="1735" y="15312"/>
                    <a:pt x="1569" y="15145"/>
                  </a:cubicBezTo>
                  <a:cubicBezTo>
                    <a:pt x="1435" y="14978"/>
                    <a:pt x="1302" y="14811"/>
                    <a:pt x="1168" y="14645"/>
                  </a:cubicBezTo>
                  <a:cubicBezTo>
                    <a:pt x="635" y="13911"/>
                    <a:pt x="301" y="13043"/>
                    <a:pt x="268" y="12109"/>
                  </a:cubicBezTo>
                  <a:cubicBezTo>
                    <a:pt x="234" y="11109"/>
                    <a:pt x="535" y="10141"/>
                    <a:pt x="1102" y="9341"/>
                  </a:cubicBezTo>
                  <a:cubicBezTo>
                    <a:pt x="1669" y="8540"/>
                    <a:pt x="2469" y="7940"/>
                    <a:pt x="3437" y="7640"/>
                  </a:cubicBezTo>
                  <a:cubicBezTo>
                    <a:pt x="4337" y="7273"/>
                    <a:pt x="5271" y="7139"/>
                    <a:pt x="6105" y="6806"/>
                  </a:cubicBezTo>
                  <a:cubicBezTo>
                    <a:pt x="8607" y="5772"/>
                    <a:pt x="10542" y="3703"/>
                    <a:pt x="11409" y="1135"/>
                  </a:cubicBezTo>
                  <a:cubicBezTo>
                    <a:pt x="11509" y="868"/>
                    <a:pt x="11576" y="601"/>
                    <a:pt x="11643" y="301"/>
                  </a:cubicBezTo>
                  <a:cubicBezTo>
                    <a:pt x="11643" y="201"/>
                    <a:pt x="11676" y="101"/>
                    <a:pt x="116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1"/>
            <p:cNvSpPr/>
            <p:nvPr/>
          </p:nvSpPr>
          <p:spPr>
            <a:xfrm>
              <a:off x="1833888" y="1666449"/>
              <a:ext cx="465405" cy="651964"/>
            </a:xfrm>
            <a:custGeom>
              <a:rect b="b" l="l" r="r" t="t"/>
              <a:pathLst>
                <a:path extrusionOk="0" h="32525" w="23218">
                  <a:moveTo>
                    <a:pt x="10408" y="1"/>
                  </a:moveTo>
                  <a:cubicBezTo>
                    <a:pt x="10408" y="1"/>
                    <a:pt x="6305" y="2136"/>
                    <a:pt x="4737" y="3103"/>
                  </a:cubicBezTo>
                  <a:cubicBezTo>
                    <a:pt x="0" y="6039"/>
                    <a:pt x="1201" y="12510"/>
                    <a:pt x="1602" y="14178"/>
                  </a:cubicBezTo>
                  <a:cubicBezTo>
                    <a:pt x="2035" y="15846"/>
                    <a:pt x="4237" y="26887"/>
                    <a:pt x="4237" y="26887"/>
                  </a:cubicBezTo>
                  <a:lnTo>
                    <a:pt x="3136" y="31824"/>
                  </a:lnTo>
                  <a:lnTo>
                    <a:pt x="22650" y="32524"/>
                  </a:lnTo>
                  <a:cubicBezTo>
                    <a:pt x="22650" y="32524"/>
                    <a:pt x="23217" y="10142"/>
                    <a:pt x="22250" y="6739"/>
                  </a:cubicBezTo>
                  <a:cubicBezTo>
                    <a:pt x="21316" y="3303"/>
                    <a:pt x="17480" y="735"/>
                    <a:pt x="17480" y="735"/>
                  </a:cubicBezTo>
                  <a:cubicBezTo>
                    <a:pt x="16991" y="1630"/>
                    <a:pt x="15851" y="2208"/>
                    <a:pt x="14541" y="2208"/>
                  </a:cubicBezTo>
                  <a:cubicBezTo>
                    <a:pt x="13166" y="2208"/>
                    <a:pt x="11603" y="1572"/>
                    <a:pt x="1040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1"/>
            <p:cNvSpPr/>
            <p:nvPr/>
          </p:nvSpPr>
          <p:spPr>
            <a:xfrm>
              <a:off x="2112714" y="2266897"/>
              <a:ext cx="55525" cy="43478"/>
            </a:xfrm>
            <a:custGeom>
              <a:rect b="b" l="l" r="r" t="t"/>
              <a:pathLst>
                <a:path extrusionOk="0" h="2169" w="2770">
                  <a:moveTo>
                    <a:pt x="0" y="1"/>
                  </a:moveTo>
                  <a:cubicBezTo>
                    <a:pt x="434" y="935"/>
                    <a:pt x="1802" y="1902"/>
                    <a:pt x="2769" y="2169"/>
                  </a:cubicBezTo>
                  <a:cubicBezTo>
                    <a:pt x="1968" y="1302"/>
                    <a:pt x="1034" y="5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1"/>
            <p:cNvSpPr/>
            <p:nvPr/>
          </p:nvSpPr>
          <p:spPr>
            <a:xfrm>
              <a:off x="2024456" y="2139190"/>
              <a:ext cx="54843" cy="44159"/>
            </a:xfrm>
            <a:custGeom>
              <a:rect b="b" l="l" r="r" t="t"/>
              <a:pathLst>
                <a:path extrusionOk="0" h="2203" w="2736">
                  <a:moveTo>
                    <a:pt x="0" y="1"/>
                  </a:moveTo>
                  <a:lnTo>
                    <a:pt x="0" y="1"/>
                  </a:lnTo>
                  <a:cubicBezTo>
                    <a:pt x="401" y="968"/>
                    <a:pt x="1768" y="1902"/>
                    <a:pt x="2736" y="2202"/>
                  </a:cubicBezTo>
                  <a:cubicBezTo>
                    <a:pt x="1968" y="1301"/>
                    <a:pt x="1034" y="568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1"/>
            <p:cNvSpPr/>
            <p:nvPr/>
          </p:nvSpPr>
          <p:spPr>
            <a:xfrm>
              <a:off x="2233746" y="2229453"/>
              <a:ext cx="14052" cy="70238"/>
            </a:xfrm>
            <a:custGeom>
              <a:rect b="b" l="l" r="r" t="t"/>
              <a:pathLst>
                <a:path extrusionOk="0" h="3504" w="701">
                  <a:moveTo>
                    <a:pt x="467" y="1"/>
                  </a:moveTo>
                  <a:lnTo>
                    <a:pt x="467" y="1"/>
                  </a:lnTo>
                  <a:cubicBezTo>
                    <a:pt x="0" y="901"/>
                    <a:pt x="133" y="2569"/>
                    <a:pt x="500" y="3503"/>
                  </a:cubicBezTo>
                  <a:cubicBezTo>
                    <a:pt x="701" y="2336"/>
                    <a:pt x="701" y="1135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1"/>
            <p:cNvSpPr/>
            <p:nvPr/>
          </p:nvSpPr>
          <p:spPr>
            <a:xfrm>
              <a:off x="2041174" y="2225444"/>
              <a:ext cx="15395" cy="74247"/>
            </a:xfrm>
            <a:custGeom>
              <a:rect b="b" l="l" r="r" t="t"/>
              <a:pathLst>
                <a:path extrusionOk="0" h="3704" w="768">
                  <a:moveTo>
                    <a:pt x="501" y="1"/>
                  </a:moveTo>
                  <a:cubicBezTo>
                    <a:pt x="0" y="968"/>
                    <a:pt x="167" y="2736"/>
                    <a:pt x="567" y="3703"/>
                  </a:cubicBezTo>
                  <a:cubicBezTo>
                    <a:pt x="767" y="2469"/>
                    <a:pt x="767" y="1201"/>
                    <a:pt x="5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1"/>
            <p:cNvSpPr/>
            <p:nvPr/>
          </p:nvSpPr>
          <p:spPr>
            <a:xfrm>
              <a:off x="2210333" y="1703231"/>
              <a:ext cx="14733" cy="70238"/>
            </a:xfrm>
            <a:custGeom>
              <a:rect b="b" l="l" r="r" t="t"/>
              <a:pathLst>
                <a:path extrusionOk="0" h="3504" w="735">
                  <a:moveTo>
                    <a:pt x="634" y="1"/>
                  </a:moveTo>
                  <a:lnTo>
                    <a:pt x="634" y="1"/>
                  </a:lnTo>
                  <a:cubicBezTo>
                    <a:pt x="67" y="868"/>
                    <a:pt x="1" y="2536"/>
                    <a:pt x="301" y="3503"/>
                  </a:cubicBezTo>
                  <a:cubicBezTo>
                    <a:pt x="634" y="2369"/>
                    <a:pt x="734" y="1168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1"/>
            <p:cNvSpPr/>
            <p:nvPr/>
          </p:nvSpPr>
          <p:spPr>
            <a:xfrm>
              <a:off x="2176237" y="1780806"/>
              <a:ext cx="26760" cy="66870"/>
            </a:xfrm>
            <a:custGeom>
              <a:rect b="b" l="l" r="r" t="t"/>
              <a:pathLst>
                <a:path extrusionOk="0" h="3336" w="1335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67" y="2569"/>
                    <a:pt x="1335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1"/>
            <p:cNvSpPr/>
            <p:nvPr/>
          </p:nvSpPr>
          <p:spPr>
            <a:xfrm>
              <a:off x="2105358" y="1723296"/>
              <a:ext cx="17399" cy="69556"/>
            </a:xfrm>
            <a:custGeom>
              <a:rect b="b" l="l" r="r" t="t"/>
              <a:pathLst>
                <a:path extrusionOk="0" h="3470" w="868">
                  <a:moveTo>
                    <a:pt x="868" y="0"/>
                  </a:moveTo>
                  <a:lnTo>
                    <a:pt x="868" y="0"/>
                  </a:lnTo>
                  <a:cubicBezTo>
                    <a:pt x="201" y="834"/>
                    <a:pt x="0" y="2469"/>
                    <a:pt x="201" y="3469"/>
                  </a:cubicBezTo>
                  <a:cubicBezTo>
                    <a:pt x="634" y="2369"/>
                    <a:pt x="868" y="1201"/>
                    <a:pt x="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1"/>
            <p:cNvSpPr/>
            <p:nvPr/>
          </p:nvSpPr>
          <p:spPr>
            <a:xfrm>
              <a:off x="2143463" y="2171964"/>
              <a:ext cx="26780" cy="66870"/>
            </a:xfrm>
            <a:custGeom>
              <a:rect b="b" l="l" r="r" t="t"/>
              <a:pathLst>
                <a:path extrusionOk="0" h="3336" w="1336">
                  <a:moveTo>
                    <a:pt x="168" y="0"/>
                  </a:moveTo>
                  <a:cubicBezTo>
                    <a:pt x="1" y="1034"/>
                    <a:pt x="668" y="2569"/>
                    <a:pt x="1335" y="3336"/>
                  </a:cubicBezTo>
                  <a:cubicBezTo>
                    <a:pt x="1135" y="2168"/>
                    <a:pt x="735" y="1034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1"/>
            <p:cNvSpPr/>
            <p:nvPr/>
          </p:nvSpPr>
          <p:spPr>
            <a:xfrm>
              <a:off x="1938203" y="2073001"/>
              <a:ext cx="26760" cy="66870"/>
            </a:xfrm>
            <a:custGeom>
              <a:rect b="b" l="l" r="r" t="t"/>
              <a:pathLst>
                <a:path extrusionOk="0" h="3336" w="1335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34" y="2569"/>
                    <a:pt x="1334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2165533" y="1905165"/>
              <a:ext cx="68233" cy="19764"/>
            </a:xfrm>
            <a:custGeom>
              <a:rect b="b" l="l" r="r" t="t"/>
              <a:pathLst>
                <a:path extrusionOk="0" h="986" w="3404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09" y="985"/>
                    <a:pt x="3023" y="985"/>
                  </a:cubicBezTo>
                  <a:cubicBezTo>
                    <a:pt x="3156" y="985"/>
                    <a:pt x="3283" y="979"/>
                    <a:pt x="3403" y="968"/>
                  </a:cubicBezTo>
                  <a:cubicBezTo>
                    <a:pt x="2336" y="434"/>
                    <a:pt x="1168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1926156" y="2221355"/>
              <a:ext cx="73585" cy="14673"/>
            </a:xfrm>
            <a:custGeom>
              <a:rect b="b" l="l" r="r" t="t"/>
              <a:pathLst>
                <a:path extrusionOk="0" h="732" w="3671">
                  <a:moveTo>
                    <a:pt x="3399" y="1"/>
                  </a:moveTo>
                  <a:cubicBezTo>
                    <a:pt x="2226" y="1"/>
                    <a:pt x="1085" y="202"/>
                    <a:pt x="1" y="605"/>
                  </a:cubicBezTo>
                  <a:cubicBezTo>
                    <a:pt x="272" y="693"/>
                    <a:pt x="590" y="732"/>
                    <a:pt x="928" y="732"/>
                  </a:cubicBezTo>
                  <a:cubicBezTo>
                    <a:pt x="1876" y="732"/>
                    <a:pt x="2981" y="423"/>
                    <a:pt x="3670" y="4"/>
                  </a:cubicBezTo>
                  <a:cubicBezTo>
                    <a:pt x="3579" y="2"/>
                    <a:pt x="3489" y="1"/>
                    <a:pt x="3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2056548" y="1728528"/>
              <a:ext cx="12729" cy="19524"/>
            </a:xfrm>
            <a:custGeom>
              <a:rect b="b" l="l" r="r" t="t"/>
              <a:pathLst>
                <a:path extrusionOk="0" h="974" w="635">
                  <a:moveTo>
                    <a:pt x="579" y="0"/>
                  </a:moveTo>
                  <a:cubicBezTo>
                    <a:pt x="506" y="0"/>
                    <a:pt x="285" y="113"/>
                    <a:pt x="167" y="406"/>
                  </a:cubicBezTo>
                  <a:cubicBezTo>
                    <a:pt x="0" y="707"/>
                    <a:pt x="67" y="974"/>
                    <a:pt x="134" y="974"/>
                  </a:cubicBezTo>
                  <a:cubicBezTo>
                    <a:pt x="201" y="974"/>
                    <a:pt x="234" y="740"/>
                    <a:pt x="367" y="507"/>
                  </a:cubicBezTo>
                  <a:cubicBezTo>
                    <a:pt x="467" y="240"/>
                    <a:pt x="634" y="40"/>
                    <a:pt x="601" y="6"/>
                  </a:cubicBezTo>
                  <a:cubicBezTo>
                    <a:pt x="597" y="2"/>
                    <a:pt x="590" y="0"/>
                    <a:pt x="5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1"/>
            <p:cNvSpPr/>
            <p:nvPr/>
          </p:nvSpPr>
          <p:spPr>
            <a:xfrm>
              <a:off x="2009082" y="1712773"/>
              <a:ext cx="20065" cy="16637"/>
            </a:xfrm>
            <a:custGeom>
              <a:rect b="b" l="l" r="r" t="t"/>
              <a:pathLst>
                <a:path extrusionOk="0" h="830" w="1001">
                  <a:moveTo>
                    <a:pt x="934" y="0"/>
                  </a:moveTo>
                  <a:cubicBezTo>
                    <a:pt x="824" y="0"/>
                    <a:pt x="602" y="82"/>
                    <a:pt x="400" y="258"/>
                  </a:cubicBezTo>
                  <a:cubicBezTo>
                    <a:pt x="100" y="525"/>
                    <a:pt x="0" y="792"/>
                    <a:pt x="67" y="826"/>
                  </a:cubicBezTo>
                  <a:cubicBezTo>
                    <a:pt x="69" y="828"/>
                    <a:pt x="73" y="829"/>
                    <a:pt x="77" y="829"/>
                  </a:cubicBezTo>
                  <a:cubicBezTo>
                    <a:pt x="130" y="829"/>
                    <a:pt x="318" y="644"/>
                    <a:pt x="534" y="459"/>
                  </a:cubicBezTo>
                  <a:cubicBezTo>
                    <a:pt x="767" y="225"/>
                    <a:pt x="1001" y="92"/>
                    <a:pt x="1001" y="25"/>
                  </a:cubicBezTo>
                  <a:cubicBezTo>
                    <a:pt x="993" y="9"/>
                    <a:pt x="969" y="0"/>
                    <a:pt x="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1"/>
            <p:cNvSpPr/>
            <p:nvPr/>
          </p:nvSpPr>
          <p:spPr>
            <a:xfrm>
              <a:off x="1989678" y="1696677"/>
              <a:ext cx="22751" cy="12007"/>
            </a:xfrm>
            <a:custGeom>
              <a:rect b="b" l="l" r="r" t="t"/>
              <a:pathLst>
                <a:path extrusionOk="0" h="599" w="1135">
                  <a:moveTo>
                    <a:pt x="868" y="0"/>
                  </a:moveTo>
                  <a:cubicBezTo>
                    <a:pt x="752" y="0"/>
                    <a:pt x="610" y="23"/>
                    <a:pt x="468" y="94"/>
                  </a:cubicBezTo>
                  <a:cubicBezTo>
                    <a:pt x="134" y="261"/>
                    <a:pt x="1" y="594"/>
                    <a:pt x="67" y="594"/>
                  </a:cubicBezTo>
                  <a:cubicBezTo>
                    <a:pt x="70" y="597"/>
                    <a:pt x="73" y="598"/>
                    <a:pt x="78" y="598"/>
                  </a:cubicBezTo>
                  <a:cubicBezTo>
                    <a:pt x="131" y="598"/>
                    <a:pt x="321" y="418"/>
                    <a:pt x="568" y="294"/>
                  </a:cubicBezTo>
                  <a:cubicBezTo>
                    <a:pt x="835" y="161"/>
                    <a:pt x="1101" y="127"/>
                    <a:pt x="1135" y="61"/>
                  </a:cubicBezTo>
                  <a:cubicBezTo>
                    <a:pt x="1135" y="42"/>
                    <a:pt x="1025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1970956" y="1510659"/>
              <a:ext cx="177218" cy="385465"/>
            </a:xfrm>
            <a:custGeom>
              <a:rect b="b" l="l" r="r" t="t"/>
              <a:pathLst>
                <a:path extrusionOk="0" h="19230" w="8841">
                  <a:moveTo>
                    <a:pt x="2969" y="1"/>
                  </a:moveTo>
                  <a:lnTo>
                    <a:pt x="1769" y="1335"/>
                  </a:lnTo>
                  <a:cubicBezTo>
                    <a:pt x="701" y="3070"/>
                    <a:pt x="268" y="5138"/>
                    <a:pt x="568" y="7173"/>
                  </a:cubicBezTo>
                  <a:cubicBezTo>
                    <a:pt x="701" y="7873"/>
                    <a:pt x="868" y="8607"/>
                    <a:pt x="735" y="9274"/>
                  </a:cubicBezTo>
                  <a:cubicBezTo>
                    <a:pt x="601" y="9908"/>
                    <a:pt x="167" y="10442"/>
                    <a:pt x="101" y="11109"/>
                  </a:cubicBezTo>
                  <a:cubicBezTo>
                    <a:pt x="1" y="12076"/>
                    <a:pt x="768" y="12877"/>
                    <a:pt x="1468" y="13544"/>
                  </a:cubicBezTo>
                  <a:cubicBezTo>
                    <a:pt x="3403" y="15378"/>
                    <a:pt x="5605" y="17480"/>
                    <a:pt x="7673" y="19148"/>
                  </a:cubicBezTo>
                  <a:cubicBezTo>
                    <a:pt x="7759" y="19209"/>
                    <a:pt x="7827" y="19230"/>
                    <a:pt x="7891" y="19230"/>
                  </a:cubicBezTo>
                  <a:cubicBezTo>
                    <a:pt x="8003" y="19230"/>
                    <a:pt x="8105" y="19169"/>
                    <a:pt x="8273" y="19148"/>
                  </a:cubicBezTo>
                  <a:cubicBezTo>
                    <a:pt x="8740" y="19048"/>
                    <a:pt x="8840" y="18414"/>
                    <a:pt x="8774" y="17947"/>
                  </a:cubicBezTo>
                  <a:cubicBezTo>
                    <a:pt x="8707" y="17013"/>
                    <a:pt x="8573" y="15979"/>
                    <a:pt x="7806" y="15445"/>
                  </a:cubicBezTo>
                  <a:cubicBezTo>
                    <a:pt x="7306" y="15112"/>
                    <a:pt x="6572" y="15045"/>
                    <a:pt x="6138" y="14611"/>
                  </a:cubicBezTo>
                  <a:cubicBezTo>
                    <a:pt x="5705" y="14178"/>
                    <a:pt x="5705" y="13477"/>
                    <a:pt x="5771" y="12843"/>
                  </a:cubicBezTo>
                  <a:cubicBezTo>
                    <a:pt x="5905" y="12243"/>
                    <a:pt x="5905" y="11609"/>
                    <a:pt x="5771" y="11009"/>
                  </a:cubicBezTo>
                  <a:cubicBezTo>
                    <a:pt x="5405" y="10008"/>
                    <a:pt x="4237" y="9541"/>
                    <a:pt x="3770" y="8607"/>
                  </a:cubicBezTo>
                  <a:cubicBezTo>
                    <a:pt x="3436" y="7906"/>
                    <a:pt x="3603" y="7039"/>
                    <a:pt x="3803" y="6272"/>
                  </a:cubicBezTo>
                  <a:cubicBezTo>
                    <a:pt x="4004" y="5538"/>
                    <a:pt x="4304" y="4737"/>
                    <a:pt x="4237" y="3970"/>
                  </a:cubicBezTo>
                  <a:cubicBezTo>
                    <a:pt x="4070" y="2569"/>
                    <a:pt x="2803" y="1368"/>
                    <a:pt x="29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1926156" y="1972035"/>
              <a:ext cx="336355" cy="208628"/>
            </a:xfrm>
            <a:custGeom>
              <a:rect b="b" l="l" r="r" t="t"/>
              <a:pathLst>
                <a:path extrusionOk="0" h="10408" w="16780">
                  <a:moveTo>
                    <a:pt x="1835" y="0"/>
                  </a:moveTo>
                  <a:lnTo>
                    <a:pt x="1" y="1601"/>
                  </a:lnTo>
                  <a:cubicBezTo>
                    <a:pt x="197" y="1732"/>
                    <a:pt x="5192" y="8079"/>
                    <a:pt x="7328" y="8079"/>
                  </a:cubicBezTo>
                  <a:cubicBezTo>
                    <a:pt x="7366" y="8079"/>
                    <a:pt x="7403" y="8077"/>
                    <a:pt x="7439" y="8073"/>
                  </a:cubicBezTo>
                  <a:cubicBezTo>
                    <a:pt x="8169" y="7959"/>
                    <a:pt x="8914" y="7907"/>
                    <a:pt x="9664" y="7907"/>
                  </a:cubicBezTo>
                  <a:cubicBezTo>
                    <a:pt x="10011" y="7907"/>
                    <a:pt x="10360" y="7918"/>
                    <a:pt x="10708" y="7939"/>
                  </a:cubicBezTo>
                  <a:cubicBezTo>
                    <a:pt x="10708" y="7939"/>
                    <a:pt x="14211" y="10408"/>
                    <a:pt x="16779" y="10408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1"/>
            <p:cNvSpPr/>
            <p:nvPr/>
          </p:nvSpPr>
          <p:spPr>
            <a:xfrm>
              <a:off x="2028465" y="1681843"/>
              <a:ext cx="393443" cy="502187"/>
            </a:xfrm>
            <a:custGeom>
              <a:rect b="b" l="l" r="r" t="t"/>
              <a:pathLst>
                <a:path extrusionOk="0" h="25053" w="19628">
                  <a:moveTo>
                    <a:pt x="13877" y="0"/>
                  </a:moveTo>
                  <a:lnTo>
                    <a:pt x="9340" y="1601"/>
                  </a:lnTo>
                  <a:lnTo>
                    <a:pt x="11509" y="16078"/>
                  </a:lnTo>
                  <a:lnTo>
                    <a:pt x="11509" y="16078"/>
                  </a:lnTo>
                  <a:lnTo>
                    <a:pt x="3770" y="11775"/>
                  </a:lnTo>
                  <a:lnTo>
                    <a:pt x="0" y="19014"/>
                  </a:lnTo>
                  <a:lnTo>
                    <a:pt x="11308" y="24818"/>
                  </a:lnTo>
                  <a:cubicBezTo>
                    <a:pt x="11868" y="24977"/>
                    <a:pt x="12424" y="25052"/>
                    <a:pt x="12966" y="25052"/>
                  </a:cubicBezTo>
                  <a:cubicBezTo>
                    <a:pt x="16620" y="25052"/>
                    <a:pt x="19627" y="21648"/>
                    <a:pt x="18814" y="17813"/>
                  </a:cubicBezTo>
                  <a:lnTo>
                    <a:pt x="13877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1"/>
            <p:cNvSpPr/>
            <p:nvPr/>
          </p:nvSpPr>
          <p:spPr>
            <a:xfrm>
              <a:off x="2132779" y="1479810"/>
              <a:ext cx="175875" cy="234146"/>
            </a:xfrm>
            <a:custGeom>
              <a:rect b="b" l="l" r="r" t="t"/>
              <a:pathLst>
                <a:path extrusionOk="0" h="11681" w="8774">
                  <a:moveTo>
                    <a:pt x="4321" y="1"/>
                  </a:moveTo>
                  <a:cubicBezTo>
                    <a:pt x="4304" y="1"/>
                    <a:pt x="4287" y="2"/>
                    <a:pt x="4270" y="5"/>
                  </a:cubicBezTo>
                  <a:cubicBezTo>
                    <a:pt x="3736" y="139"/>
                    <a:pt x="3903" y="5142"/>
                    <a:pt x="3903" y="5142"/>
                  </a:cubicBezTo>
                  <a:cubicBezTo>
                    <a:pt x="3903" y="5142"/>
                    <a:pt x="3503" y="873"/>
                    <a:pt x="3236" y="839"/>
                  </a:cubicBezTo>
                  <a:cubicBezTo>
                    <a:pt x="3138" y="825"/>
                    <a:pt x="3040" y="794"/>
                    <a:pt x="2945" y="794"/>
                  </a:cubicBezTo>
                  <a:cubicBezTo>
                    <a:pt x="2812" y="794"/>
                    <a:pt x="2685" y="854"/>
                    <a:pt x="2569" y="1106"/>
                  </a:cubicBezTo>
                  <a:cubicBezTo>
                    <a:pt x="2368" y="1506"/>
                    <a:pt x="2268" y="7044"/>
                    <a:pt x="2268" y="7044"/>
                  </a:cubicBezTo>
                  <a:lnTo>
                    <a:pt x="1401" y="5843"/>
                  </a:lnTo>
                  <a:cubicBezTo>
                    <a:pt x="1401" y="5843"/>
                    <a:pt x="1196" y="5410"/>
                    <a:pt x="504" y="5410"/>
                  </a:cubicBezTo>
                  <a:cubicBezTo>
                    <a:pt x="359" y="5410"/>
                    <a:pt x="192" y="5429"/>
                    <a:pt x="0" y="5476"/>
                  </a:cubicBezTo>
                  <a:cubicBezTo>
                    <a:pt x="0" y="5476"/>
                    <a:pt x="1168" y="8178"/>
                    <a:pt x="1268" y="8611"/>
                  </a:cubicBezTo>
                  <a:cubicBezTo>
                    <a:pt x="1401" y="9045"/>
                    <a:pt x="4170" y="11680"/>
                    <a:pt x="4170" y="11680"/>
                  </a:cubicBezTo>
                  <a:lnTo>
                    <a:pt x="8773" y="10846"/>
                  </a:lnTo>
                  <a:cubicBezTo>
                    <a:pt x="8773" y="10846"/>
                    <a:pt x="8473" y="7711"/>
                    <a:pt x="8139" y="6844"/>
                  </a:cubicBezTo>
                  <a:cubicBezTo>
                    <a:pt x="7839" y="5976"/>
                    <a:pt x="7205" y="1940"/>
                    <a:pt x="6872" y="1940"/>
                  </a:cubicBezTo>
                  <a:cubicBezTo>
                    <a:pt x="6776" y="1940"/>
                    <a:pt x="6692" y="1935"/>
                    <a:pt x="6618" y="1935"/>
                  </a:cubicBezTo>
                  <a:cubicBezTo>
                    <a:pt x="6432" y="1935"/>
                    <a:pt x="6309" y="1969"/>
                    <a:pt x="6238" y="2207"/>
                  </a:cubicBezTo>
                  <a:cubicBezTo>
                    <a:pt x="6172" y="2602"/>
                    <a:pt x="6171" y="2997"/>
                    <a:pt x="6203" y="3360"/>
                  </a:cubicBezTo>
                  <a:lnTo>
                    <a:pt x="6203" y="3360"/>
                  </a:lnTo>
                  <a:cubicBezTo>
                    <a:pt x="6181" y="3118"/>
                    <a:pt x="5888" y="4"/>
                    <a:pt x="5354" y="4"/>
                  </a:cubicBezTo>
                  <a:cubicBezTo>
                    <a:pt x="5348" y="4"/>
                    <a:pt x="5343" y="5"/>
                    <a:pt x="5337" y="5"/>
                  </a:cubicBezTo>
                  <a:cubicBezTo>
                    <a:pt x="4737" y="105"/>
                    <a:pt x="4870" y="706"/>
                    <a:pt x="4770" y="1106"/>
                  </a:cubicBezTo>
                  <a:cubicBezTo>
                    <a:pt x="4763" y="1145"/>
                    <a:pt x="4758" y="1162"/>
                    <a:pt x="4755" y="1162"/>
                  </a:cubicBezTo>
                  <a:cubicBezTo>
                    <a:pt x="4725" y="1162"/>
                    <a:pt x="4774" y="1"/>
                    <a:pt x="432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1"/>
            <p:cNvSpPr/>
            <p:nvPr/>
          </p:nvSpPr>
          <p:spPr>
            <a:xfrm>
              <a:off x="2130775" y="1477906"/>
              <a:ext cx="177198" cy="236050"/>
            </a:xfrm>
            <a:custGeom>
              <a:rect b="b" l="l" r="r" t="t"/>
              <a:pathLst>
                <a:path extrusionOk="0" h="11776" w="8840">
                  <a:moveTo>
                    <a:pt x="4303" y="0"/>
                  </a:moveTo>
                  <a:cubicBezTo>
                    <a:pt x="4270" y="34"/>
                    <a:pt x="4203" y="67"/>
                    <a:pt x="4203" y="100"/>
                  </a:cubicBezTo>
                  <a:cubicBezTo>
                    <a:pt x="4136" y="167"/>
                    <a:pt x="4103" y="234"/>
                    <a:pt x="4103" y="300"/>
                  </a:cubicBezTo>
                  <a:cubicBezTo>
                    <a:pt x="3970" y="767"/>
                    <a:pt x="3903" y="1268"/>
                    <a:pt x="3903" y="1735"/>
                  </a:cubicBezTo>
                  <a:cubicBezTo>
                    <a:pt x="3867" y="2266"/>
                    <a:pt x="3851" y="2797"/>
                    <a:pt x="3848" y="3329"/>
                  </a:cubicBezTo>
                  <a:lnTo>
                    <a:pt x="3848" y="3329"/>
                  </a:lnTo>
                  <a:cubicBezTo>
                    <a:pt x="3801" y="2965"/>
                    <a:pt x="3752" y="2603"/>
                    <a:pt x="3703" y="2235"/>
                  </a:cubicBezTo>
                  <a:cubicBezTo>
                    <a:pt x="3669" y="2002"/>
                    <a:pt x="3636" y="1768"/>
                    <a:pt x="3569" y="1535"/>
                  </a:cubicBezTo>
                  <a:cubicBezTo>
                    <a:pt x="3569" y="1401"/>
                    <a:pt x="3536" y="1268"/>
                    <a:pt x="3503" y="1168"/>
                  </a:cubicBezTo>
                  <a:cubicBezTo>
                    <a:pt x="3469" y="1068"/>
                    <a:pt x="3436" y="1001"/>
                    <a:pt x="3402" y="934"/>
                  </a:cubicBezTo>
                  <a:cubicBezTo>
                    <a:pt x="3336" y="901"/>
                    <a:pt x="3269" y="868"/>
                    <a:pt x="3202" y="834"/>
                  </a:cubicBezTo>
                  <a:cubicBezTo>
                    <a:pt x="3151" y="809"/>
                    <a:pt x="3096" y="798"/>
                    <a:pt x="3039" y="798"/>
                  </a:cubicBezTo>
                  <a:cubicBezTo>
                    <a:pt x="2946" y="798"/>
                    <a:pt x="2851" y="826"/>
                    <a:pt x="2769" y="868"/>
                  </a:cubicBezTo>
                  <a:cubicBezTo>
                    <a:pt x="2635" y="968"/>
                    <a:pt x="2569" y="1068"/>
                    <a:pt x="2535" y="1201"/>
                  </a:cubicBezTo>
                  <a:cubicBezTo>
                    <a:pt x="2468" y="1435"/>
                    <a:pt x="2435" y="1701"/>
                    <a:pt x="2435" y="1935"/>
                  </a:cubicBezTo>
                  <a:cubicBezTo>
                    <a:pt x="2310" y="3723"/>
                    <a:pt x="2273" y="5335"/>
                    <a:pt x="2269" y="6880"/>
                  </a:cubicBezTo>
                  <a:lnTo>
                    <a:pt x="2269" y="6880"/>
                  </a:lnTo>
                  <a:cubicBezTo>
                    <a:pt x="2008" y="6513"/>
                    <a:pt x="1777" y="6136"/>
                    <a:pt x="1501" y="5804"/>
                  </a:cubicBezTo>
                  <a:cubicBezTo>
                    <a:pt x="1301" y="5604"/>
                    <a:pt x="1067" y="5471"/>
                    <a:pt x="801" y="5404"/>
                  </a:cubicBezTo>
                  <a:cubicBezTo>
                    <a:pt x="742" y="5396"/>
                    <a:pt x="682" y="5392"/>
                    <a:pt x="620" y="5392"/>
                  </a:cubicBezTo>
                  <a:cubicBezTo>
                    <a:pt x="436" y="5392"/>
                    <a:pt x="242" y="5429"/>
                    <a:pt x="67" y="5504"/>
                  </a:cubicBezTo>
                  <a:lnTo>
                    <a:pt x="0" y="5538"/>
                  </a:lnTo>
                  <a:lnTo>
                    <a:pt x="33" y="5604"/>
                  </a:lnTo>
                  <a:cubicBezTo>
                    <a:pt x="467" y="6672"/>
                    <a:pt x="867" y="7639"/>
                    <a:pt x="1201" y="8540"/>
                  </a:cubicBezTo>
                  <a:cubicBezTo>
                    <a:pt x="1234" y="8640"/>
                    <a:pt x="1301" y="8740"/>
                    <a:pt x="1334" y="8840"/>
                  </a:cubicBezTo>
                  <a:cubicBezTo>
                    <a:pt x="1401" y="8940"/>
                    <a:pt x="1468" y="9040"/>
                    <a:pt x="1534" y="9107"/>
                  </a:cubicBezTo>
                  <a:cubicBezTo>
                    <a:pt x="1701" y="9307"/>
                    <a:pt x="1835" y="9440"/>
                    <a:pt x="1968" y="9607"/>
                  </a:cubicBezTo>
                  <a:cubicBezTo>
                    <a:pt x="2235" y="9874"/>
                    <a:pt x="2502" y="10141"/>
                    <a:pt x="2735" y="10374"/>
                  </a:cubicBezTo>
                  <a:cubicBezTo>
                    <a:pt x="3202" y="10841"/>
                    <a:pt x="3569" y="11175"/>
                    <a:pt x="3836" y="11442"/>
                  </a:cubicBezTo>
                  <a:lnTo>
                    <a:pt x="4103" y="11709"/>
                  </a:lnTo>
                  <a:cubicBezTo>
                    <a:pt x="4170" y="11742"/>
                    <a:pt x="4236" y="11775"/>
                    <a:pt x="4236" y="11775"/>
                  </a:cubicBezTo>
                  <a:cubicBezTo>
                    <a:pt x="4203" y="11742"/>
                    <a:pt x="4203" y="11742"/>
                    <a:pt x="4203" y="11742"/>
                  </a:cubicBezTo>
                  <a:lnTo>
                    <a:pt x="3936" y="11442"/>
                  </a:lnTo>
                  <a:lnTo>
                    <a:pt x="2869" y="10374"/>
                  </a:lnTo>
                  <a:cubicBezTo>
                    <a:pt x="2635" y="10141"/>
                    <a:pt x="2402" y="9874"/>
                    <a:pt x="2135" y="9574"/>
                  </a:cubicBezTo>
                  <a:cubicBezTo>
                    <a:pt x="1968" y="9407"/>
                    <a:pt x="1835" y="9274"/>
                    <a:pt x="1701" y="9107"/>
                  </a:cubicBezTo>
                  <a:cubicBezTo>
                    <a:pt x="1635" y="9007"/>
                    <a:pt x="1568" y="8940"/>
                    <a:pt x="1501" y="8840"/>
                  </a:cubicBezTo>
                  <a:cubicBezTo>
                    <a:pt x="1468" y="8740"/>
                    <a:pt x="1434" y="8640"/>
                    <a:pt x="1401" y="8540"/>
                  </a:cubicBezTo>
                  <a:cubicBezTo>
                    <a:pt x="1076" y="7693"/>
                    <a:pt x="687" y="6720"/>
                    <a:pt x="265" y="5651"/>
                  </a:cubicBezTo>
                  <a:lnTo>
                    <a:pt x="265" y="5651"/>
                  </a:lnTo>
                  <a:cubicBezTo>
                    <a:pt x="394" y="5614"/>
                    <a:pt x="534" y="5591"/>
                    <a:pt x="667" y="5591"/>
                  </a:cubicBezTo>
                  <a:cubicBezTo>
                    <a:pt x="724" y="5591"/>
                    <a:pt x="780" y="5595"/>
                    <a:pt x="834" y="5604"/>
                  </a:cubicBezTo>
                  <a:cubicBezTo>
                    <a:pt x="1067" y="5671"/>
                    <a:pt x="1268" y="5771"/>
                    <a:pt x="1434" y="5971"/>
                  </a:cubicBezTo>
                  <a:cubicBezTo>
                    <a:pt x="1712" y="6311"/>
                    <a:pt x="1990" y="6736"/>
                    <a:pt x="2268" y="7142"/>
                  </a:cubicBezTo>
                  <a:lnTo>
                    <a:pt x="2268" y="7142"/>
                  </a:lnTo>
                  <a:cubicBezTo>
                    <a:pt x="2268" y="7152"/>
                    <a:pt x="2268" y="7162"/>
                    <a:pt x="2268" y="7172"/>
                  </a:cubicBezTo>
                  <a:lnTo>
                    <a:pt x="2285" y="7166"/>
                  </a:lnTo>
                  <a:lnTo>
                    <a:pt x="2285" y="7166"/>
                  </a:lnTo>
                  <a:cubicBezTo>
                    <a:pt x="2301" y="7190"/>
                    <a:pt x="2318" y="7214"/>
                    <a:pt x="2335" y="7239"/>
                  </a:cubicBezTo>
                  <a:lnTo>
                    <a:pt x="2502" y="7472"/>
                  </a:lnTo>
                  <a:lnTo>
                    <a:pt x="2502" y="7205"/>
                  </a:lnTo>
                  <a:cubicBezTo>
                    <a:pt x="2535" y="5604"/>
                    <a:pt x="2569" y="3836"/>
                    <a:pt x="2702" y="2002"/>
                  </a:cubicBezTo>
                  <a:cubicBezTo>
                    <a:pt x="2702" y="1768"/>
                    <a:pt x="2735" y="1535"/>
                    <a:pt x="2769" y="1335"/>
                  </a:cubicBezTo>
                  <a:cubicBezTo>
                    <a:pt x="2824" y="1170"/>
                    <a:pt x="2969" y="1050"/>
                    <a:pt x="3111" y="1050"/>
                  </a:cubicBezTo>
                  <a:cubicBezTo>
                    <a:pt x="3142" y="1050"/>
                    <a:pt x="3173" y="1056"/>
                    <a:pt x="3202" y="1068"/>
                  </a:cubicBezTo>
                  <a:cubicBezTo>
                    <a:pt x="3236" y="1101"/>
                    <a:pt x="3269" y="1101"/>
                    <a:pt x="3302" y="1134"/>
                  </a:cubicBezTo>
                  <a:cubicBezTo>
                    <a:pt x="3294" y="1151"/>
                    <a:pt x="3294" y="1157"/>
                    <a:pt x="3299" y="1157"/>
                  </a:cubicBezTo>
                  <a:cubicBezTo>
                    <a:pt x="3313" y="1157"/>
                    <a:pt x="3368" y="1102"/>
                    <a:pt x="3369" y="1101"/>
                  </a:cubicBezTo>
                  <a:lnTo>
                    <a:pt x="3369" y="1101"/>
                  </a:lnTo>
                  <a:lnTo>
                    <a:pt x="3336" y="1134"/>
                  </a:lnTo>
                  <a:cubicBezTo>
                    <a:pt x="3336" y="1168"/>
                    <a:pt x="3336" y="1168"/>
                    <a:pt x="3336" y="1201"/>
                  </a:cubicBezTo>
                  <a:cubicBezTo>
                    <a:pt x="3369" y="1301"/>
                    <a:pt x="3436" y="1435"/>
                    <a:pt x="3436" y="1535"/>
                  </a:cubicBezTo>
                  <a:cubicBezTo>
                    <a:pt x="3469" y="1768"/>
                    <a:pt x="3503" y="2035"/>
                    <a:pt x="3536" y="2269"/>
                  </a:cubicBezTo>
                  <a:cubicBezTo>
                    <a:pt x="3655" y="3132"/>
                    <a:pt x="3774" y="4022"/>
                    <a:pt x="3869" y="4915"/>
                  </a:cubicBezTo>
                  <a:lnTo>
                    <a:pt x="3869" y="4915"/>
                  </a:lnTo>
                  <a:lnTo>
                    <a:pt x="3869" y="5237"/>
                  </a:lnTo>
                  <a:lnTo>
                    <a:pt x="4136" y="5237"/>
                  </a:lnTo>
                  <a:lnTo>
                    <a:pt x="4136" y="4737"/>
                  </a:lnTo>
                  <a:cubicBezTo>
                    <a:pt x="4103" y="3736"/>
                    <a:pt x="4103" y="2736"/>
                    <a:pt x="4170" y="1768"/>
                  </a:cubicBezTo>
                  <a:cubicBezTo>
                    <a:pt x="4170" y="1301"/>
                    <a:pt x="4236" y="834"/>
                    <a:pt x="4336" y="367"/>
                  </a:cubicBezTo>
                  <a:cubicBezTo>
                    <a:pt x="4370" y="334"/>
                    <a:pt x="4370" y="300"/>
                    <a:pt x="4403" y="267"/>
                  </a:cubicBezTo>
                  <a:lnTo>
                    <a:pt x="4437" y="234"/>
                  </a:lnTo>
                  <a:lnTo>
                    <a:pt x="4470" y="234"/>
                  </a:lnTo>
                  <a:cubicBezTo>
                    <a:pt x="4537" y="234"/>
                    <a:pt x="4603" y="300"/>
                    <a:pt x="4637" y="401"/>
                  </a:cubicBezTo>
                  <a:cubicBezTo>
                    <a:pt x="4703" y="601"/>
                    <a:pt x="4737" y="834"/>
                    <a:pt x="4770" y="1034"/>
                  </a:cubicBezTo>
                  <a:lnTo>
                    <a:pt x="4770" y="1179"/>
                  </a:lnTo>
                  <a:lnTo>
                    <a:pt x="4770" y="1179"/>
                  </a:lnTo>
                  <a:cubicBezTo>
                    <a:pt x="4758" y="1189"/>
                    <a:pt x="4770" y="1201"/>
                    <a:pt x="4770" y="1201"/>
                  </a:cubicBezTo>
                  <a:lnTo>
                    <a:pt x="4770" y="1234"/>
                  </a:lnTo>
                  <a:cubicBezTo>
                    <a:pt x="4737" y="1234"/>
                    <a:pt x="4737" y="1268"/>
                    <a:pt x="4770" y="1268"/>
                  </a:cubicBezTo>
                  <a:cubicBezTo>
                    <a:pt x="4737" y="1301"/>
                    <a:pt x="4737" y="1301"/>
                    <a:pt x="4770" y="1301"/>
                  </a:cubicBezTo>
                  <a:cubicBezTo>
                    <a:pt x="4770" y="1335"/>
                    <a:pt x="4803" y="1335"/>
                    <a:pt x="4837" y="1368"/>
                  </a:cubicBezTo>
                  <a:cubicBezTo>
                    <a:pt x="4937" y="1335"/>
                    <a:pt x="4937" y="1301"/>
                    <a:pt x="4937" y="1301"/>
                  </a:cubicBezTo>
                  <a:cubicBezTo>
                    <a:pt x="4937" y="1301"/>
                    <a:pt x="4937" y="1268"/>
                    <a:pt x="4937" y="1268"/>
                  </a:cubicBezTo>
                  <a:lnTo>
                    <a:pt x="4937" y="1168"/>
                  </a:lnTo>
                  <a:cubicBezTo>
                    <a:pt x="4970" y="1034"/>
                    <a:pt x="4970" y="934"/>
                    <a:pt x="4970" y="801"/>
                  </a:cubicBezTo>
                  <a:cubicBezTo>
                    <a:pt x="4970" y="601"/>
                    <a:pt x="5037" y="434"/>
                    <a:pt x="5204" y="300"/>
                  </a:cubicBezTo>
                  <a:cubicBezTo>
                    <a:pt x="5237" y="267"/>
                    <a:pt x="5270" y="234"/>
                    <a:pt x="5337" y="234"/>
                  </a:cubicBezTo>
                  <a:lnTo>
                    <a:pt x="5437" y="234"/>
                  </a:lnTo>
                  <a:cubicBezTo>
                    <a:pt x="5504" y="300"/>
                    <a:pt x="5537" y="367"/>
                    <a:pt x="5571" y="467"/>
                  </a:cubicBezTo>
                  <a:cubicBezTo>
                    <a:pt x="5637" y="667"/>
                    <a:pt x="5704" y="868"/>
                    <a:pt x="5771" y="1068"/>
                  </a:cubicBezTo>
                  <a:cubicBezTo>
                    <a:pt x="5938" y="1868"/>
                    <a:pt x="6071" y="2702"/>
                    <a:pt x="6138" y="3536"/>
                  </a:cubicBezTo>
                  <a:lnTo>
                    <a:pt x="6371" y="3536"/>
                  </a:lnTo>
                  <a:cubicBezTo>
                    <a:pt x="6356" y="3342"/>
                    <a:pt x="6338" y="3149"/>
                    <a:pt x="6317" y="2957"/>
                  </a:cubicBezTo>
                  <a:lnTo>
                    <a:pt x="6317" y="2957"/>
                  </a:lnTo>
                  <a:cubicBezTo>
                    <a:pt x="6320" y="2750"/>
                    <a:pt x="6337" y="2543"/>
                    <a:pt x="6371" y="2335"/>
                  </a:cubicBezTo>
                  <a:cubicBezTo>
                    <a:pt x="6429" y="2190"/>
                    <a:pt x="6538" y="2095"/>
                    <a:pt x="6675" y="2095"/>
                  </a:cubicBezTo>
                  <a:cubicBezTo>
                    <a:pt x="6696" y="2095"/>
                    <a:pt x="6717" y="2097"/>
                    <a:pt x="6738" y="2102"/>
                  </a:cubicBezTo>
                  <a:lnTo>
                    <a:pt x="6872" y="2102"/>
                  </a:lnTo>
                  <a:cubicBezTo>
                    <a:pt x="6872" y="2102"/>
                    <a:pt x="6938" y="2135"/>
                    <a:pt x="6938" y="2168"/>
                  </a:cubicBezTo>
                  <a:cubicBezTo>
                    <a:pt x="6972" y="2235"/>
                    <a:pt x="7005" y="2302"/>
                    <a:pt x="7038" y="2402"/>
                  </a:cubicBezTo>
                  <a:cubicBezTo>
                    <a:pt x="7239" y="3102"/>
                    <a:pt x="7405" y="3770"/>
                    <a:pt x="7539" y="4503"/>
                  </a:cubicBezTo>
                  <a:cubicBezTo>
                    <a:pt x="7706" y="5171"/>
                    <a:pt x="7839" y="5771"/>
                    <a:pt x="7972" y="6371"/>
                  </a:cubicBezTo>
                  <a:cubicBezTo>
                    <a:pt x="8039" y="6638"/>
                    <a:pt x="8106" y="6905"/>
                    <a:pt x="8206" y="7205"/>
                  </a:cubicBezTo>
                  <a:cubicBezTo>
                    <a:pt x="8273" y="7439"/>
                    <a:pt x="8339" y="7706"/>
                    <a:pt x="8373" y="7939"/>
                  </a:cubicBezTo>
                  <a:cubicBezTo>
                    <a:pt x="8573" y="8907"/>
                    <a:pt x="8640" y="9674"/>
                    <a:pt x="8740" y="10208"/>
                  </a:cubicBezTo>
                  <a:cubicBezTo>
                    <a:pt x="8773" y="10441"/>
                    <a:pt x="8773" y="10641"/>
                    <a:pt x="8806" y="10775"/>
                  </a:cubicBezTo>
                  <a:cubicBezTo>
                    <a:pt x="8806" y="10841"/>
                    <a:pt x="8840" y="10908"/>
                    <a:pt x="8840" y="10975"/>
                  </a:cubicBezTo>
                  <a:cubicBezTo>
                    <a:pt x="8840" y="10908"/>
                    <a:pt x="8840" y="10841"/>
                    <a:pt x="8840" y="10775"/>
                  </a:cubicBezTo>
                  <a:cubicBezTo>
                    <a:pt x="8840" y="10641"/>
                    <a:pt x="8806" y="10441"/>
                    <a:pt x="8806" y="10174"/>
                  </a:cubicBezTo>
                  <a:cubicBezTo>
                    <a:pt x="8740" y="9674"/>
                    <a:pt x="8673" y="8907"/>
                    <a:pt x="8506" y="7939"/>
                  </a:cubicBezTo>
                  <a:cubicBezTo>
                    <a:pt x="8439" y="7672"/>
                    <a:pt x="8406" y="7439"/>
                    <a:pt x="8339" y="7172"/>
                  </a:cubicBezTo>
                  <a:cubicBezTo>
                    <a:pt x="8239" y="6872"/>
                    <a:pt x="8173" y="6638"/>
                    <a:pt x="8106" y="6338"/>
                  </a:cubicBezTo>
                  <a:cubicBezTo>
                    <a:pt x="7972" y="5738"/>
                    <a:pt x="7872" y="5137"/>
                    <a:pt x="7739" y="4470"/>
                  </a:cubicBezTo>
                  <a:cubicBezTo>
                    <a:pt x="7605" y="3736"/>
                    <a:pt x="7439" y="3036"/>
                    <a:pt x="7239" y="2335"/>
                  </a:cubicBezTo>
                  <a:cubicBezTo>
                    <a:pt x="7205" y="2235"/>
                    <a:pt x="7172" y="2135"/>
                    <a:pt x="7105" y="2035"/>
                  </a:cubicBezTo>
                  <a:cubicBezTo>
                    <a:pt x="7072" y="1968"/>
                    <a:pt x="7005" y="1935"/>
                    <a:pt x="6938" y="1902"/>
                  </a:cubicBezTo>
                  <a:lnTo>
                    <a:pt x="6772" y="1902"/>
                  </a:lnTo>
                  <a:cubicBezTo>
                    <a:pt x="6671" y="1902"/>
                    <a:pt x="6538" y="1902"/>
                    <a:pt x="6438" y="1968"/>
                  </a:cubicBezTo>
                  <a:cubicBezTo>
                    <a:pt x="6338" y="2035"/>
                    <a:pt x="6271" y="2135"/>
                    <a:pt x="6238" y="2269"/>
                  </a:cubicBezTo>
                  <a:cubicBezTo>
                    <a:pt x="6236" y="2281"/>
                    <a:pt x="6234" y="2293"/>
                    <a:pt x="6232" y="2305"/>
                  </a:cubicBezTo>
                  <a:lnTo>
                    <a:pt x="6232" y="2305"/>
                  </a:lnTo>
                  <a:cubicBezTo>
                    <a:pt x="6168" y="1872"/>
                    <a:pt x="6091" y="1449"/>
                    <a:pt x="6004" y="1034"/>
                  </a:cubicBezTo>
                  <a:cubicBezTo>
                    <a:pt x="5938" y="801"/>
                    <a:pt x="5871" y="567"/>
                    <a:pt x="5771" y="367"/>
                  </a:cubicBezTo>
                  <a:cubicBezTo>
                    <a:pt x="5737" y="234"/>
                    <a:pt x="5637" y="134"/>
                    <a:pt x="5504" y="67"/>
                  </a:cubicBezTo>
                  <a:cubicBezTo>
                    <a:pt x="5482" y="67"/>
                    <a:pt x="5459" y="52"/>
                    <a:pt x="5427" y="52"/>
                  </a:cubicBezTo>
                  <a:cubicBezTo>
                    <a:pt x="5411" y="52"/>
                    <a:pt x="5393" y="56"/>
                    <a:pt x="5371" y="67"/>
                  </a:cubicBezTo>
                  <a:lnTo>
                    <a:pt x="5270" y="67"/>
                  </a:lnTo>
                  <a:cubicBezTo>
                    <a:pt x="5237" y="67"/>
                    <a:pt x="5170" y="100"/>
                    <a:pt x="5104" y="134"/>
                  </a:cubicBezTo>
                  <a:cubicBezTo>
                    <a:pt x="4985" y="233"/>
                    <a:pt x="4889" y="356"/>
                    <a:pt x="4839" y="495"/>
                  </a:cubicBezTo>
                  <a:lnTo>
                    <a:pt x="4839" y="495"/>
                  </a:lnTo>
                  <a:cubicBezTo>
                    <a:pt x="4820" y="430"/>
                    <a:pt x="4798" y="365"/>
                    <a:pt x="4770" y="300"/>
                  </a:cubicBezTo>
                  <a:cubicBezTo>
                    <a:pt x="4737" y="134"/>
                    <a:pt x="4603" y="34"/>
                    <a:pt x="44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1"/>
            <p:cNvSpPr/>
            <p:nvPr/>
          </p:nvSpPr>
          <p:spPr>
            <a:xfrm>
              <a:off x="2227051" y="1499294"/>
              <a:ext cx="12047" cy="89621"/>
            </a:xfrm>
            <a:custGeom>
              <a:rect b="b" l="l" r="r" t="t"/>
              <a:pathLst>
                <a:path extrusionOk="0" h="4471" w="601">
                  <a:moveTo>
                    <a:pt x="34" y="1"/>
                  </a:moveTo>
                  <a:cubicBezTo>
                    <a:pt x="0" y="768"/>
                    <a:pt x="67" y="1502"/>
                    <a:pt x="201" y="2269"/>
                  </a:cubicBezTo>
                  <a:cubicBezTo>
                    <a:pt x="267" y="3003"/>
                    <a:pt x="367" y="3737"/>
                    <a:pt x="568" y="4471"/>
                  </a:cubicBezTo>
                  <a:cubicBezTo>
                    <a:pt x="601" y="3737"/>
                    <a:pt x="534" y="2969"/>
                    <a:pt x="401" y="2236"/>
                  </a:cubicBezTo>
                  <a:cubicBezTo>
                    <a:pt x="367" y="1468"/>
                    <a:pt x="234" y="735"/>
                    <a:pt x="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2255796" y="1535395"/>
              <a:ext cx="8720" cy="56868"/>
            </a:xfrm>
            <a:custGeom>
              <a:rect b="b" l="l" r="r" t="t"/>
              <a:pathLst>
                <a:path extrusionOk="0" h="2837" w="435">
                  <a:moveTo>
                    <a:pt x="68" y="1"/>
                  </a:moveTo>
                  <a:lnTo>
                    <a:pt x="68" y="1"/>
                  </a:lnTo>
                  <a:cubicBezTo>
                    <a:pt x="1" y="468"/>
                    <a:pt x="34" y="935"/>
                    <a:pt x="101" y="1435"/>
                  </a:cubicBezTo>
                  <a:cubicBezTo>
                    <a:pt x="134" y="1902"/>
                    <a:pt x="234" y="2369"/>
                    <a:pt x="368" y="2836"/>
                  </a:cubicBezTo>
                  <a:cubicBezTo>
                    <a:pt x="434" y="2369"/>
                    <a:pt x="434" y="1869"/>
                    <a:pt x="334" y="1402"/>
                  </a:cubicBezTo>
                  <a:cubicBezTo>
                    <a:pt x="301" y="902"/>
                    <a:pt x="234" y="435"/>
                    <a:pt x="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2175555" y="1610283"/>
              <a:ext cx="6054" cy="46825"/>
            </a:xfrm>
            <a:custGeom>
              <a:rect b="b" l="l" r="r" t="t"/>
              <a:pathLst>
                <a:path extrusionOk="0" h="2336" w="302">
                  <a:moveTo>
                    <a:pt x="134" y="1"/>
                  </a:moveTo>
                  <a:cubicBezTo>
                    <a:pt x="34" y="368"/>
                    <a:pt x="1" y="768"/>
                    <a:pt x="34" y="1168"/>
                  </a:cubicBezTo>
                  <a:cubicBezTo>
                    <a:pt x="1" y="1569"/>
                    <a:pt x="68" y="1936"/>
                    <a:pt x="168" y="2336"/>
                  </a:cubicBezTo>
                  <a:cubicBezTo>
                    <a:pt x="268" y="1936"/>
                    <a:pt x="301" y="1535"/>
                    <a:pt x="268" y="1168"/>
                  </a:cubicBezTo>
                  <a:cubicBezTo>
                    <a:pt x="301" y="768"/>
                    <a:pt x="268" y="368"/>
                    <a:pt x="1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1"/>
            <p:cNvSpPr/>
            <p:nvPr/>
          </p:nvSpPr>
          <p:spPr>
            <a:xfrm>
              <a:off x="1846597" y="1778079"/>
              <a:ext cx="339021" cy="339562"/>
            </a:xfrm>
            <a:custGeom>
              <a:rect b="b" l="l" r="r" t="t"/>
              <a:pathLst>
                <a:path extrusionOk="0" h="16940" w="16913">
                  <a:moveTo>
                    <a:pt x="4507" y="0"/>
                  </a:moveTo>
                  <a:cubicBezTo>
                    <a:pt x="4472" y="0"/>
                    <a:pt x="4438" y="1"/>
                    <a:pt x="4403" y="3"/>
                  </a:cubicBezTo>
                  <a:cubicBezTo>
                    <a:pt x="0" y="169"/>
                    <a:pt x="934" y="8242"/>
                    <a:pt x="1868" y="9876"/>
                  </a:cubicBezTo>
                  <a:cubicBezTo>
                    <a:pt x="2480" y="11003"/>
                    <a:pt x="10664" y="16939"/>
                    <a:pt x="11572" y="16939"/>
                  </a:cubicBezTo>
                  <a:cubicBezTo>
                    <a:pt x="11605" y="16939"/>
                    <a:pt x="11629" y="16931"/>
                    <a:pt x="11642" y="16915"/>
                  </a:cubicBezTo>
                  <a:lnTo>
                    <a:pt x="16912" y="8375"/>
                  </a:lnTo>
                  <a:cubicBezTo>
                    <a:pt x="16912" y="8375"/>
                    <a:pt x="8112" y="0"/>
                    <a:pt x="45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1955582" y="1781467"/>
              <a:ext cx="230698" cy="184574"/>
            </a:xfrm>
            <a:custGeom>
              <a:rect b="b" l="l" r="r" t="t"/>
              <a:pathLst>
                <a:path extrusionOk="0" h="9208" w="11509">
                  <a:moveTo>
                    <a:pt x="0" y="0"/>
                  </a:moveTo>
                  <a:cubicBezTo>
                    <a:pt x="734" y="134"/>
                    <a:pt x="1435" y="334"/>
                    <a:pt x="2135" y="634"/>
                  </a:cubicBezTo>
                  <a:cubicBezTo>
                    <a:pt x="2869" y="1001"/>
                    <a:pt x="3570" y="1435"/>
                    <a:pt x="4203" y="1935"/>
                  </a:cubicBezTo>
                  <a:cubicBezTo>
                    <a:pt x="4971" y="2569"/>
                    <a:pt x="5705" y="3236"/>
                    <a:pt x="6405" y="3970"/>
                  </a:cubicBezTo>
                  <a:cubicBezTo>
                    <a:pt x="8423" y="5888"/>
                    <a:pt x="10309" y="7381"/>
                    <a:pt x="11382" y="8219"/>
                  </a:cubicBezTo>
                  <a:lnTo>
                    <a:pt x="11382" y="8219"/>
                  </a:lnTo>
                  <a:lnTo>
                    <a:pt x="10975" y="8907"/>
                  </a:lnTo>
                  <a:cubicBezTo>
                    <a:pt x="10942" y="9007"/>
                    <a:pt x="10875" y="9107"/>
                    <a:pt x="10842" y="9207"/>
                  </a:cubicBezTo>
                  <a:cubicBezTo>
                    <a:pt x="10908" y="9107"/>
                    <a:pt x="10975" y="9040"/>
                    <a:pt x="11008" y="8940"/>
                  </a:cubicBezTo>
                  <a:lnTo>
                    <a:pt x="11509" y="8240"/>
                  </a:lnTo>
                  <a:lnTo>
                    <a:pt x="11509" y="8206"/>
                  </a:lnTo>
                  <a:lnTo>
                    <a:pt x="11475" y="8173"/>
                  </a:lnTo>
                  <a:cubicBezTo>
                    <a:pt x="10475" y="7272"/>
                    <a:pt x="8573" y="5738"/>
                    <a:pt x="6538" y="3837"/>
                  </a:cubicBezTo>
                  <a:cubicBezTo>
                    <a:pt x="5838" y="3103"/>
                    <a:pt x="5104" y="2402"/>
                    <a:pt x="4304" y="1802"/>
                  </a:cubicBezTo>
                  <a:cubicBezTo>
                    <a:pt x="3670" y="1268"/>
                    <a:pt x="2969" y="834"/>
                    <a:pt x="2202" y="501"/>
                  </a:cubicBezTo>
                  <a:cubicBezTo>
                    <a:pt x="1702" y="301"/>
                    <a:pt x="1135" y="134"/>
                    <a:pt x="601" y="34"/>
                  </a:cubicBezTo>
                  <a:cubicBezTo>
                    <a:pt x="434" y="34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1"/>
            <p:cNvSpPr/>
            <p:nvPr/>
          </p:nvSpPr>
          <p:spPr>
            <a:xfrm>
              <a:off x="1865980" y="1923887"/>
              <a:ext cx="212657" cy="191249"/>
            </a:xfrm>
            <a:custGeom>
              <a:rect b="b" l="l" r="r" t="t"/>
              <a:pathLst>
                <a:path extrusionOk="0" h="9541" w="10609">
                  <a:moveTo>
                    <a:pt x="1" y="1"/>
                  </a:moveTo>
                  <a:cubicBezTo>
                    <a:pt x="67" y="167"/>
                    <a:pt x="134" y="334"/>
                    <a:pt x="234" y="501"/>
                  </a:cubicBezTo>
                  <a:cubicBezTo>
                    <a:pt x="434" y="834"/>
                    <a:pt x="701" y="1268"/>
                    <a:pt x="1068" y="1835"/>
                  </a:cubicBezTo>
                  <a:cubicBezTo>
                    <a:pt x="1502" y="2469"/>
                    <a:pt x="1969" y="3069"/>
                    <a:pt x="2469" y="3670"/>
                  </a:cubicBezTo>
                  <a:cubicBezTo>
                    <a:pt x="3103" y="4370"/>
                    <a:pt x="3770" y="5037"/>
                    <a:pt x="4470" y="5671"/>
                  </a:cubicBezTo>
                  <a:cubicBezTo>
                    <a:pt x="5738" y="6839"/>
                    <a:pt x="7172" y="7806"/>
                    <a:pt x="8673" y="8640"/>
                  </a:cubicBezTo>
                  <a:cubicBezTo>
                    <a:pt x="9140" y="8907"/>
                    <a:pt x="9607" y="9107"/>
                    <a:pt x="10074" y="9341"/>
                  </a:cubicBezTo>
                  <a:cubicBezTo>
                    <a:pt x="10241" y="9407"/>
                    <a:pt x="10441" y="9474"/>
                    <a:pt x="10608" y="9541"/>
                  </a:cubicBezTo>
                  <a:cubicBezTo>
                    <a:pt x="10441" y="9407"/>
                    <a:pt x="10275" y="9341"/>
                    <a:pt x="10108" y="9240"/>
                  </a:cubicBezTo>
                  <a:cubicBezTo>
                    <a:pt x="9774" y="9074"/>
                    <a:pt x="9307" y="8840"/>
                    <a:pt x="8740" y="8507"/>
                  </a:cubicBezTo>
                  <a:cubicBezTo>
                    <a:pt x="7272" y="7639"/>
                    <a:pt x="5871" y="6639"/>
                    <a:pt x="4604" y="5504"/>
                  </a:cubicBezTo>
                  <a:cubicBezTo>
                    <a:pt x="3903" y="4904"/>
                    <a:pt x="3270" y="4237"/>
                    <a:pt x="2636" y="3536"/>
                  </a:cubicBezTo>
                  <a:cubicBezTo>
                    <a:pt x="2069" y="2869"/>
                    <a:pt x="1568" y="2269"/>
                    <a:pt x="1201" y="1735"/>
                  </a:cubicBezTo>
                  <a:cubicBezTo>
                    <a:pt x="801" y="1201"/>
                    <a:pt x="501" y="768"/>
                    <a:pt x="301" y="468"/>
                  </a:cubicBezTo>
                  <a:cubicBezTo>
                    <a:pt x="234" y="301"/>
                    <a:pt x="1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1"/>
            <p:cNvSpPr/>
            <p:nvPr/>
          </p:nvSpPr>
          <p:spPr>
            <a:xfrm>
              <a:off x="1964281" y="1928577"/>
              <a:ext cx="55505" cy="43478"/>
            </a:xfrm>
            <a:custGeom>
              <a:rect b="b" l="l" r="r" t="t"/>
              <a:pathLst>
                <a:path extrusionOk="0" h="2169" w="2769">
                  <a:moveTo>
                    <a:pt x="0" y="0"/>
                  </a:moveTo>
                  <a:cubicBezTo>
                    <a:pt x="400" y="934"/>
                    <a:pt x="1768" y="1901"/>
                    <a:pt x="2769" y="2168"/>
                  </a:cubicBezTo>
                  <a:cubicBezTo>
                    <a:pt x="1968" y="1301"/>
                    <a:pt x="10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1"/>
            <p:cNvSpPr/>
            <p:nvPr/>
          </p:nvSpPr>
          <p:spPr>
            <a:xfrm>
              <a:off x="1904086" y="1877082"/>
              <a:ext cx="14733" cy="70899"/>
            </a:xfrm>
            <a:custGeom>
              <a:rect b="b" l="l" r="r" t="t"/>
              <a:pathLst>
                <a:path extrusionOk="0" h="3537" w="735">
                  <a:moveTo>
                    <a:pt x="468" y="1"/>
                  </a:moveTo>
                  <a:cubicBezTo>
                    <a:pt x="1" y="935"/>
                    <a:pt x="134" y="2569"/>
                    <a:pt x="535" y="3536"/>
                  </a:cubicBezTo>
                  <a:cubicBezTo>
                    <a:pt x="735" y="2336"/>
                    <a:pt x="701" y="1168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1"/>
            <p:cNvSpPr/>
            <p:nvPr/>
          </p:nvSpPr>
          <p:spPr>
            <a:xfrm>
              <a:off x="2071261" y="1907831"/>
              <a:ext cx="26760" cy="66890"/>
            </a:xfrm>
            <a:custGeom>
              <a:rect b="b" l="l" r="r" t="t"/>
              <a:pathLst>
                <a:path extrusionOk="0" h="3337" w="1335">
                  <a:moveTo>
                    <a:pt x="167" y="1"/>
                  </a:moveTo>
                  <a:cubicBezTo>
                    <a:pt x="0" y="1035"/>
                    <a:pt x="667" y="2569"/>
                    <a:pt x="1335" y="3337"/>
                  </a:cubicBezTo>
                  <a:cubicBezTo>
                    <a:pt x="1134" y="2169"/>
                    <a:pt x="767" y="1035"/>
                    <a:pt x="1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1"/>
            <p:cNvSpPr/>
            <p:nvPr/>
          </p:nvSpPr>
          <p:spPr>
            <a:xfrm>
              <a:off x="1944878" y="1832281"/>
              <a:ext cx="68233" cy="19764"/>
            </a:xfrm>
            <a:custGeom>
              <a:rect b="b" l="l" r="r" t="t"/>
              <a:pathLst>
                <a:path extrusionOk="0" h="986" w="3404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35" y="985"/>
                    <a:pt x="3032" y="985"/>
                  </a:cubicBezTo>
                  <a:cubicBezTo>
                    <a:pt x="3163" y="985"/>
                    <a:pt x="3287" y="980"/>
                    <a:pt x="3403" y="968"/>
                  </a:cubicBezTo>
                  <a:cubicBezTo>
                    <a:pt x="2336" y="434"/>
                    <a:pt x="1202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1"/>
            <p:cNvSpPr/>
            <p:nvPr/>
          </p:nvSpPr>
          <p:spPr>
            <a:xfrm>
              <a:off x="1905429" y="1746689"/>
              <a:ext cx="41473" cy="56868"/>
            </a:xfrm>
            <a:custGeom>
              <a:rect b="b" l="l" r="r" t="t"/>
              <a:pathLst>
                <a:path extrusionOk="0" h="2837" w="2069">
                  <a:moveTo>
                    <a:pt x="2069" y="1"/>
                  </a:moveTo>
                  <a:lnTo>
                    <a:pt x="2069" y="1"/>
                  </a:lnTo>
                  <a:cubicBezTo>
                    <a:pt x="1202" y="801"/>
                    <a:pt x="501" y="1769"/>
                    <a:pt x="1" y="2836"/>
                  </a:cubicBezTo>
                  <a:lnTo>
                    <a:pt x="1" y="2836"/>
                  </a:lnTo>
                  <a:cubicBezTo>
                    <a:pt x="901" y="2369"/>
                    <a:pt x="1802" y="968"/>
                    <a:pt x="20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1"/>
            <p:cNvSpPr/>
            <p:nvPr/>
          </p:nvSpPr>
          <p:spPr>
            <a:xfrm>
              <a:off x="2011086" y="2032130"/>
              <a:ext cx="69556" cy="14011"/>
            </a:xfrm>
            <a:custGeom>
              <a:rect b="b" l="l" r="r" t="t"/>
              <a:pathLst>
                <a:path extrusionOk="0" h="699" w="3470">
                  <a:moveTo>
                    <a:pt x="3211" y="1"/>
                  </a:moveTo>
                  <a:cubicBezTo>
                    <a:pt x="2101" y="1"/>
                    <a:pt x="1022" y="200"/>
                    <a:pt x="0" y="571"/>
                  </a:cubicBezTo>
                  <a:cubicBezTo>
                    <a:pt x="256" y="660"/>
                    <a:pt x="559" y="699"/>
                    <a:pt x="882" y="699"/>
                  </a:cubicBezTo>
                  <a:cubicBezTo>
                    <a:pt x="1779" y="699"/>
                    <a:pt x="2832" y="397"/>
                    <a:pt x="3469" y="4"/>
                  </a:cubicBezTo>
                  <a:cubicBezTo>
                    <a:pt x="3383" y="2"/>
                    <a:pt x="3297" y="1"/>
                    <a:pt x="32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1"/>
            <p:cNvSpPr/>
            <p:nvPr/>
          </p:nvSpPr>
          <p:spPr>
            <a:xfrm>
              <a:off x="1433369" y="3998685"/>
              <a:ext cx="274837" cy="380414"/>
            </a:xfrm>
            <a:custGeom>
              <a:rect b="b" l="l" r="r" t="t"/>
              <a:pathLst>
                <a:path extrusionOk="0" h="18978" w="13711">
                  <a:moveTo>
                    <a:pt x="6572" y="1"/>
                  </a:moveTo>
                  <a:lnTo>
                    <a:pt x="4370" y="10008"/>
                  </a:lnTo>
                  <a:lnTo>
                    <a:pt x="301" y="17413"/>
                  </a:lnTo>
                  <a:cubicBezTo>
                    <a:pt x="1" y="17947"/>
                    <a:pt x="234" y="18614"/>
                    <a:pt x="801" y="18881"/>
                  </a:cubicBezTo>
                  <a:cubicBezTo>
                    <a:pt x="943" y="18944"/>
                    <a:pt x="1099" y="18977"/>
                    <a:pt x="1257" y="18977"/>
                  </a:cubicBezTo>
                  <a:cubicBezTo>
                    <a:pt x="1433" y="18977"/>
                    <a:pt x="1610" y="18936"/>
                    <a:pt x="1768" y="18848"/>
                  </a:cubicBezTo>
                  <a:cubicBezTo>
                    <a:pt x="3636" y="17747"/>
                    <a:pt x="10541" y="13711"/>
                    <a:pt x="10675" y="12977"/>
                  </a:cubicBezTo>
                  <a:cubicBezTo>
                    <a:pt x="10808" y="12110"/>
                    <a:pt x="13710" y="2536"/>
                    <a:pt x="13710" y="2536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1"/>
            <p:cNvSpPr/>
            <p:nvPr/>
          </p:nvSpPr>
          <p:spPr>
            <a:xfrm>
              <a:off x="1449425" y="4245418"/>
              <a:ext cx="201272" cy="134181"/>
            </a:xfrm>
            <a:custGeom>
              <a:rect b="b" l="l" r="r" t="t"/>
              <a:pathLst>
                <a:path extrusionOk="0" h="6694" w="10041">
                  <a:moveTo>
                    <a:pt x="10041" y="1"/>
                  </a:moveTo>
                  <a:lnTo>
                    <a:pt x="28" y="6587"/>
                  </a:lnTo>
                  <a:lnTo>
                    <a:pt x="28" y="6587"/>
                  </a:lnTo>
                  <a:cubicBezTo>
                    <a:pt x="19" y="6582"/>
                    <a:pt x="9" y="6577"/>
                    <a:pt x="0" y="6572"/>
                  </a:cubicBezTo>
                  <a:lnTo>
                    <a:pt x="0" y="6605"/>
                  </a:lnTo>
                  <a:lnTo>
                    <a:pt x="28" y="6587"/>
                  </a:lnTo>
                  <a:lnTo>
                    <a:pt x="28" y="6587"/>
                  </a:lnTo>
                  <a:cubicBezTo>
                    <a:pt x="164" y="6657"/>
                    <a:pt x="312" y="6693"/>
                    <a:pt x="461" y="6693"/>
                  </a:cubicBezTo>
                  <a:cubicBezTo>
                    <a:pt x="635" y="6693"/>
                    <a:pt x="811" y="6643"/>
                    <a:pt x="967" y="6539"/>
                  </a:cubicBezTo>
                  <a:cubicBezTo>
                    <a:pt x="6205" y="3503"/>
                    <a:pt x="8473" y="1935"/>
                    <a:pt x="9307" y="1335"/>
                  </a:cubicBezTo>
                  <a:cubicBezTo>
                    <a:pt x="9607" y="1102"/>
                    <a:pt x="9840" y="801"/>
                    <a:pt x="9941" y="434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1"/>
            <p:cNvSpPr/>
            <p:nvPr/>
          </p:nvSpPr>
          <p:spPr>
            <a:xfrm>
              <a:off x="1615919" y="4170170"/>
              <a:ext cx="26760" cy="24375"/>
            </a:xfrm>
            <a:custGeom>
              <a:rect b="b" l="l" r="r" t="t"/>
              <a:pathLst>
                <a:path extrusionOk="0" h="1216" w="1335">
                  <a:moveTo>
                    <a:pt x="651" y="0"/>
                  </a:moveTo>
                  <a:cubicBezTo>
                    <a:pt x="565" y="0"/>
                    <a:pt x="479" y="17"/>
                    <a:pt x="400" y="52"/>
                  </a:cubicBezTo>
                  <a:lnTo>
                    <a:pt x="467" y="52"/>
                  </a:lnTo>
                  <a:cubicBezTo>
                    <a:pt x="167" y="152"/>
                    <a:pt x="0" y="486"/>
                    <a:pt x="100" y="819"/>
                  </a:cubicBezTo>
                  <a:cubicBezTo>
                    <a:pt x="180" y="1060"/>
                    <a:pt x="411" y="1215"/>
                    <a:pt x="672" y="1215"/>
                  </a:cubicBezTo>
                  <a:cubicBezTo>
                    <a:pt x="736" y="1215"/>
                    <a:pt x="802" y="1206"/>
                    <a:pt x="867" y="1186"/>
                  </a:cubicBezTo>
                  <a:cubicBezTo>
                    <a:pt x="1168" y="1053"/>
                    <a:pt x="1334" y="686"/>
                    <a:pt x="1234" y="352"/>
                  </a:cubicBezTo>
                  <a:cubicBezTo>
                    <a:pt x="1136" y="131"/>
                    <a:pt x="893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1"/>
            <p:cNvSpPr/>
            <p:nvPr/>
          </p:nvSpPr>
          <p:spPr>
            <a:xfrm>
              <a:off x="1480836" y="4270154"/>
              <a:ext cx="36803" cy="31451"/>
            </a:xfrm>
            <a:custGeom>
              <a:rect b="b" l="l" r="r" t="t"/>
              <a:pathLst>
                <a:path extrusionOk="0" h="1569" w="1836">
                  <a:moveTo>
                    <a:pt x="368" y="1"/>
                  </a:moveTo>
                  <a:cubicBezTo>
                    <a:pt x="134" y="1"/>
                    <a:pt x="1" y="34"/>
                    <a:pt x="1" y="68"/>
                  </a:cubicBezTo>
                  <a:cubicBezTo>
                    <a:pt x="401" y="168"/>
                    <a:pt x="768" y="335"/>
                    <a:pt x="1102" y="568"/>
                  </a:cubicBezTo>
                  <a:cubicBezTo>
                    <a:pt x="1369" y="835"/>
                    <a:pt x="1602" y="1168"/>
                    <a:pt x="1769" y="1569"/>
                  </a:cubicBezTo>
                  <a:cubicBezTo>
                    <a:pt x="1802" y="1569"/>
                    <a:pt x="1836" y="1402"/>
                    <a:pt x="1769" y="1168"/>
                  </a:cubicBezTo>
                  <a:cubicBezTo>
                    <a:pt x="1669" y="868"/>
                    <a:pt x="1469" y="601"/>
                    <a:pt x="1235" y="401"/>
                  </a:cubicBezTo>
                  <a:cubicBezTo>
                    <a:pt x="1002" y="168"/>
                    <a:pt x="701" y="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1"/>
            <p:cNvSpPr/>
            <p:nvPr/>
          </p:nvSpPr>
          <p:spPr>
            <a:xfrm>
              <a:off x="1460791" y="4302908"/>
              <a:ext cx="36121" cy="21468"/>
            </a:xfrm>
            <a:custGeom>
              <a:rect b="b" l="l" r="r" t="t"/>
              <a:pathLst>
                <a:path extrusionOk="0" h="1071" w="1802">
                  <a:moveTo>
                    <a:pt x="384" y="0"/>
                  </a:moveTo>
                  <a:cubicBezTo>
                    <a:pt x="256" y="0"/>
                    <a:pt x="126" y="22"/>
                    <a:pt x="0" y="68"/>
                  </a:cubicBezTo>
                  <a:cubicBezTo>
                    <a:pt x="334" y="168"/>
                    <a:pt x="634" y="268"/>
                    <a:pt x="968" y="435"/>
                  </a:cubicBezTo>
                  <a:cubicBezTo>
                    <a:pt x="1416" y="691"/>
                    <a:pt x="1649" y="1071"/>
                    <a:pt x="1726" y="1071"/>
                  </a:cubicBezTo>
                  <a:cubicBezTo>
                    <a:pt x="1729" y="1071"/>
                    <a:pt x="1732" y="1070"/>
                    <a:pt x="1735" y="1069"/>
                  </a:cubicBezTo>
                  <a:cubicBezTo>
                    <a:pt x="1801" y="1069"/>
                    <a:pt x="1635" y="569"/>
                    <a:pt x="1068" y="235"/>
                  </a:cubicBezTo>
                  <a:cubicBezTo>
                    <a:pt x="870" y="82"/>
                    <a:pt x="630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1"/>
            <p:cNvSpPr/>
            <p:nvPr/>
          </p:nvSpPr>
          <p:spPr>
            <a:xfrm>
              <a:off x="1500901" y="4237400"/>
              <a:ext cx="50834" cy="36121"/>
            </a:xfrm>
            <a:custGeom>
              <a:rect b="b" l="l" r="r" t="t"/>
              <a:pathLst>
                <a:path extrusionOk="0" h="1802" w="2536">
                  <a:moveTo>
                    <a:pt x="1" y="0"/>
                  </a:moveTo>
                  <a:lnTo>
                    <a:pt x="1" y="0"/>
                  </a:lnTo>
                  <a:cubicBezTo>
                    <a:pt x="468" y="201"/>
                    <a:pt x="935" y="467"/>
                    <a:pt x="1402" y="734"/>
                  </a:cubicBezTo>
                  <a:cubicBezTo>
                    <a:pt x="1802" y="1068"/>
                    <a:pt x="2169" y="1401"/>
                    <a:pt x="2536" y="1802"/>
                  </a:cubicBezTo>
                  <a:cubicBezTo>
                    <a:pt x="2102" y="768"/>
                    <a:pt x="1101" y="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1"/>
            <p:cNvSpPr/>
            <p:nvPr/>
          </p:nvSpPr>
          <p:spPr>
            <a:xfrm>
              <a:off x="1518280" y="4196689"/>
              <a:ext cx="51516" cy="16818"/>
            </a:xfrm>
            <a:custGeom>
              <a:rect b="b" l="l" r="r" t="t"/>
              <a:pathLst>
                <a:path extrusionOk="0" h="839" w="2570">
                  <a:moveTo>
                    <a:pt x="690" y="0"/>
                  </a:moveTo>
                  <a:cubicBezTo>
                    <a:pt x="461" y="0"/>
                    <a:pt x="229" y="32"/>
                    <a:pt x="1" y="97"/>
                  </a:cubicBezTo>
                  <a:cubicBezTo>
                    <a:pt x="1" y="163"/>
                    <a:pt x="635" y="130"/>
                    <a:pt x="1335" y="330"/>
                  </a:cubicBezTo>
                  <a:cubicBezTo>
                    <a:pt x="1979" y="514"/>
                    <a:pt x="2453" y="839"/>
                    <a:pt x="2552" y="839"/>
                  </a:cubicBezTo>
                  <a:cubicBezTo>
                    <a:pt x="2561" y="839"/>
                    <a:pt x="2567" y="836"/>
                    <a:pt x="2569" y="831"/>
                  </a:cubicBezTo>
                  <a:cubicBezTo>
                    <a:pt x="2090" y="301"/>
                    <a:pt x="1401" y="0"/>
                    <a:pt x="6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1"/>
            <p:cNvSpPr/>
            <p:nvPr/>
          </p:nvSpPr>
          <p:spPr>
            <a:xfrm>
              <a:off x="1530988" y="4137737"/>
              <a:ext cx="54182" cy="16778"/>
            </a:xfrm>
            <a:custGeom>
              <a:rect b="b" l="l" r="r" t="t"/>
              <a:pathLst>
                <a:path extrusionOk="0" h="837" w="2703">
                  <a:moveTo>
                    <a:pt x="952" y="0"/>
                  </a:moveTo>
                  <a:cubicBezTo>
                    <a:pt x="756" y="0"/>
                    <a:pt x="559" y="23"/>
                    <a:pt x="368" y="69"/>
                  </a:cubicBezTo>
                  <a:cubicBezTo>
                    <a:pt x="101" y="169"/>
                    <a:pt x="1" y="269"/>
                    <a:pt x="1" y="269"/>
                  </a:cubicBezTo>
                  <a:cubicBezTo>
                    <a:pt x="234" y="236"/>
                    <a:pt x="468" y="219"/>
                    <a:pt x="701" y="219"/>
                  </a:cubicBezTo>
                  <a:cubicBezTo>
                    <a:pt x="935" y="219"/>
                    <a:pt x="1168" y="236"/>
                    <a:pt x="1402" y="269"/>
                  </a:cubicBezTo>
                  <a:cubicBezTo>
                    <a:pt x="1835" y="403"/>
                    <a:pt x="2269" y="603"/>
                    <a:pt x="2669" y="836"/>
                  </a:cubicBezTo>
                  <a:cubicBezTo>
                    <a:pt x="2703" y="836"/>
                    <a:pt x="2603" y="669"/>
                    <a:pt x="2402" y="503"/>
                  </a:cubicBezTo>
                  <a:cubicBezTo>
                    <a:pt x="1990" y="163"/>
                    <a:pt x="1473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1"/>
            <p:cNvSpPr/>
            <p:nvPr/>
          </p:nvSpPr>
          <p:spPr>
            <a:xfrm>
              <a:off x="1535679" y="4093778"/>
              <a:ext cx="62861" cy="38807"/>
            </a:xfrm>
            <a:custGeom>
              <a:rect b="b" l="l" r="r" t="t"/>
              <a:pathLst>
                <a:path extrusionOk="0" h="1936" w="3136">
                  <a:moveTo>
                    <a:pt x="459" y="207"/>
                  </a:moveTo>
                  <a:cubicBezTo>
                    <a:pt x="494" y="207"/>
                    <a:pt x="531" y="215"/>
                    <a:pt x="567" y="227"/>
                  </a:cubicBezTo>
                  <a:cubicBezTo>
                    <a:pt x="767" y="327"/>
                    <a:pt x="934" y="461"/>
                    <a:pt x="1068" y="661"/>
                  </a:cubicBezTo>
                  <a:cubicBezTo>
                    <a:pt x="1236" y="867"/>
                    <a:pt x="1373" y="1083"/>
                    <a:pt x="1496" y="1310"/>
                  </a:cubicBezTo>
                  <a:lnTo>
                    <a:pt x="1496" y="1310"/>
                  </a:lnTo>
                  <a:cubicBezTo>
                    <a:pt x="1462" y="1381"/>
                    <a:pt x="1431" y="1454"/>
                    <a:pt x="1401" y="1528"/>
                  </a:cubicBezTo>
                  <a:cubicBezTo>
                    <a:pt x="1389" y="1577"/>
                    <a:pt x="1377" y="1625"/>
                    <a:pt x="1366" y="1673"/>
                  </a:cubicBezTo>
                  <a:lnTo>
                    <a:pt x="1366" y="1673"/>
                  </a:lnTo>
                  <a:cubicBezTo>
                    <a:pt x="831" y="1561"/>
                    <a:pt x="421" y="1149"/>
                    <a:pt x="267" y="594"/>
                  </a:cubicBezTo>
                  <a:cubicBezTo>
                    <a:pt x="234" y="494"/>
                    <a:pt x="234" y="394"/>
                    <a:pt x="300" y="294"/>
                  </a:cubicBezTo>
                  <a:cubicBezTo>
                    <a:pt x="343" y="230"/>
                    <a:pt x="398" y="207"/>
                    <a:pt x="459" y="207"/>
                  </a:cubicBezTo>
                  <a:close/>
                  <a:moveTo>
                    <a:pt x="2657" y="418"/>
                  </a:moveTo>
                  <a:cubicBezTo>
                    <a:pt x="2738" y="418"/>
                    <a:pt x="2814" y="473"/>
                    <a:pt x="2869" y="527"/>
                  </a:cubicBezTo>
                  <a:cubicBezTo>
                    <a:pt x="2902" y="627"/>
                    <a:pt x="2902" y="761"/>
                    <a:pt x="2869" y="861"/>
                  </a:cubicBezTo>
                  <a:cubicBezTo>
                    <a:pt x="2697" y="1348"/>
                    <a:pt x="2254" y="1663"/>
                    <a:pt x="1751" y="1700"/>
                  </a:cubicBezTo>
                  <a:lnTo>
                    <a:pt x="1751" y="1700"/>
                  </a:lnTo>
                  <a:cubicBezTo>
                    <a:pt x="1735" y="1624"/>
                    <a:pt x="1707" y="1554"/>
                    <a:pt x="1668" y="1495"/>
                  </a:cubicBezTo>
                  <a:cubicBezTo>
                    <a:pt x="1654" y="1448"/>
                    <a:pt x="1639" y="1401"/>
                    <a:pt x="1622" y="1354"/>
                  </a:cubicBezTo>
                  <a:lnTo>
                    <a:pt x="1622" y="1354"/>
                  </a:lnTo>
                  <a:cubicBezTo>
                    <a:pt x="1754" y="1140"/>
                    <a:pt x="1906" y="941"/>
                    <a:pt x="2068" y="761"/>
                  </a:cubicBezTo>
                  <a:cubicBezTo>
                    <a:pt x="2202" y="594"/>
                    <a:pt x="2402" y="461"/>
                    <a:pt x="2602" y="427"/>
                  </a:cubicBezTo>
                  <a:cubicBezTo>
                    <a:pt x="2620" y="421"/>
                    <a:pt x="2639" y="418"/>
                    <a:pt x="2657" y="418"/>
                  </a:cubicBezTo>
                  <a:close/>
                  <a:moveTo>
                    <a:pt x="1567" y="1445"/>
                  </a:moveTo>
                  <a:cubicBezTo>
                    <a:pt x="1611" y="1530"/>
                    <a:pt x="1652" y="1615"/>
                    <a:pt x="1694" y="1703"/>
                  </a:cubicBezTo>
                  <a:lnTo>
                    <a:pt x="1694" y="1703"/>
                  </a:lnTo>
                  <a:cubicBezTo>
                    <a:pt x="1680" y="1703"/>
                    <a:pt x="1667" y="1703"/>
                    <a:pt x="1653" y="1703"/>
                  </a:cubicBezTo>
                  <a:cubicBezTo>
                    <a:pt x="1603" y="1703"/>
                    <a:pt x="1552" y="1701"/>
                    <a:pt x="1501" y="1695"/>
                  </a:cubicBezTo>
                  <a:cubicBezTo>
                    <a:pt x="1480" y="1693"/>
                    <a:pt x="1460" y="1690"/>
                    <a:pt x="1439" y="1687"/>
                  </a:cubicBezTo>
                  <a:lnTo>
                    <a:pt x="1439" y="1687"/>
                  </a:lnTo>
                  <a:cubicBezTo>
                    <a:pt x="1479" y="1605"/>
                    <a:pt x="1522" y="1524"/>
                    <a:pt x="1567" y="1445"/>
                  </a:cubicBezTo>
                  <a:close/>
                  <a:moveTo>
                    <a:pt x="495" y="1"/>
                  </a:moveTo>
                  <a:cubicBezTo>
                    <a:pt x="365" y="1"/>
                    <a:pt x="231" y="63"/>
                    <a:pt x="134" y="160"/>
                  </a:cubicBezTo>
                  <a:cubicBezTo>
                    <a:pt x="34" y="294"/>
                    <a:pt x="0" y="461"/>
                    <a:pt x="67" y="627"/>
                  </a:cubicBezTo>
                  <a:cubicBezTo>
                    <a:pt x="220" y="1272"/>
                    <a:pt x="712" y="1747"/>
                    <a:pt x="1335" y="1897"/>
                  </a:cubicBezTo>
                  <a:lnTo>
                    <a:pt x="1335" y="1897"/>
                  </a:lnTo>
                  <a:cubicBezTo>
                    <a:pt x="1335" y="1907"/>
                    <a:pt x="1334" y="1918"/>
                    <a:pt x="1334" y="1928"/>
                  </a:cubicBezTo>
                  <a:cubicBezTo>
                    <a:pt x="1338" y="1919"/>
                    <a:pt x="1342" y="1909"/>
                    <a:pt x="1346" y="1899"/>
                  </a:cubicBezTo>
                  <a:lnTo>
                    <a:pt x="1346" y="1899"/>
                  </a:lnTo>
                  <a:cubicBezTo>
                    <a:pt x="1397" y="1911"/>
                    <a:pt x="1449" y="1921"/>
                    <a:pt x="1501" y="1928"/>
                  </a:cubicBezTo>
                  <a:cubicBezTo>
                    <a:pt x="1549" y="1933"/>
                    <a:pt x="1596" y="1935"/>
                    <a:pt x="1643" y="1935"/>
                  </a:cubicBezTo>
                  <a:cubicBezTo>
                    <a:pt x="2290" y="1935"/>
                    <a:pt x="2882" y="1516"/>
                    <a:pt x="3069" y="894"/>
                  </a:cubicBezTo>
                  <a:cubicBezTo>
                    <a:pt x="3136" y="728"/>
                    <a:pt x="3102" y="561"/>
                    <a:pt x="3036" y="394"/>
                  </a:cubicBezTo>
                  <a:cubicBezTo>
                    <a:pt x="2949" y="278"/>
                    <a:pt x="2812" y="187"/>
                    <a:pt x="2668" y="187"/>
                  </a:cubicBezTo>
                  <a:cubicBezTo>
                    <a:pt x="2646" y="187"/>
                    <a:pt x="2624" y="189"/>
                    <a:pt x="2602" y="194"/>
                  </a:cubicBezTo>
                  <a:cubicBezTo>
                    <a:pt x="2335" y="261"/>
                    <a:pt x="2102" y="427"/>
                    <a:pt x="1968" y="627"/>
                  </a:cubicBezTo>
                  <a:cubicBezTo>
                    <a:pt x="1795" y="800"/>
                    <a:pt x="1664" y="987"/>
                    <a:pt x="1557" y="1188"/>
                  </a:cubicBezTo>
                  <a:lnTo>
                    <a:pt x="1557" y="1188"/>
                  </a:lnTo>
                  <a:cubicBezTo>
                    <a:pt x="1462" y="962"/>
                    <a:pt x="1339" y="745"/>
                    <a:pt x="1201" y="561"/>
                  </a:cubicBezTo>
                  <a:cubicBezTo>
                    <a:pt x="1034" y="327"/>
                    <a:pt x="834" y="160"/>
                    <a:pt x="634" y="27"/>
                  </a:cubicBezTo>
                  <a:cubicBezTo>
                    <a:pt x="589" y="9"/>
                    <a:pt x="542" y="1"/>
                    <a:pt x="4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1"/>
            <p:cNvSpPr/>
            <p:nvPr/>
          </p:nvSpPr>
          <p:spPr>
            <a:xfrm>
              <a:off x="2035822" y="4071568"/>
              <a:ext cx="313604" cy="252106"/>
            </a:xfrm>
            <a:custGeom>
              <a:rect b="b" l="l" r="r" t="t"/>
              <a:pathLst>
                <a:path extrusionOk="0" h="12577" w="15645">
                  <a:moveTo>
                    <a:pt x="0" y="1"/>
                  </a:moveTo>
                  <a:lnTo>
                    <a:pt x="67" y="12543"/>
                  </a:lnTo>
                  <a:lnTo>
                    <a:pt x="15645" y="12577"/>
                  </a:lnTo>
                  <a:cubicBezTo>
                    <a:pt x="15578" y="11075"/>
                    <a:pt x="7506" y="8073"/>
                    <a:pt x="7506" y="8073"/>
                  </a:cubicBezTo>
                  <a:lnTo>
                    <a:pt x="7806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1"/>
            <p:cNvSpPr/>
            <p:nvPr/>
          </p:nvSpPr>
          <p:spPr>
            <a:xfrm>
              <a:off x="2079279" y="4219340"/>
              <a:ext cx="26099" cy="23693"/>
            </a:xfrm>
            <a:custGeom>
              <a:rect b="b" l="l" r="r" t="t"/>
              <a:pathLst>
                <a:path extrusionOk="0" h="1182" w="1302">
                  <a:moveTo>
                    <a:pt x="501" y="1"/>
                  </a:moveTo>
                  <a:lnTo>
                    <a:pt x="501" y="1"/>
                  </a:lnTo>
                  <a:cubicBezTo>
                    <a:pt x="201" y="101"/>
                    <a:pt x="1" y="401"/>
                    <a:pt x="67" y="735"/>
                  </a:cubicBezTo>
                  <a:cubicBezTo>
                    <a:pt x="125" y="996"/>
                    <a:pt x="385" y="1181"/>
                    <a:pt x="671" y="1181"/>
                  </a:cubicBezTo>
                  <a:cubicBezTo>
                    <a:pt x="714" y="1181"/>
                    <a:pt x="758" y="1177"/>
                    <a:pt x="801" y="1168"/>
                  </a:cubicBezTo>
                  <a:cubicBezTo>
                    <a:pt x="1101" y="1068"/>
                    <a:pt x="1301" y="735"/>
                    <a:pt x="1235" y="401"/>
                  </a:cubicBezTo>
                  <a:cubicBezTo>
                    <a:pt x="1154" y="160"/>
                    <a:pt x="902" y="5"/>
                    <a:pt x="650" y="5"/>
                  </a:cubicBezTo>
                  <a:cubicBezTo>
                    <a:pt x="589" y="5"/>
                    <a:pt x="527" y="14"/>
                    <a:pt x="468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1"/>
            <p:cNvSpPr/>
            <p:nvPr/>
          </p:nvSpPr>
          <p:spPr>
            <a:xfrm>
              <a:off x="2037165" y="4297576"/>
              <a:ext cx="314266" cy="26099"/>
            </a:xfrm>
            <a:custGeom>
              <a:rect b="b" l="l" r="r" t="t"/>
              <a:pathLst>
                <a:path extrusionOk="0" h="1302" w="15678">
                  <a:moveTo>
                    <a:pt x="33" y="1"/>
                  </a:moveTo>
                  <a:lnTo>
                    <a:pt x="0" y="1268"/>
                  </a:lnTo>
                  <a:lnTo>
                    <a:pt x="15578" y="1302"/>
                  </a:lnTo>
                  <a:cubicBezTo>
                    <a:pt x="15678" y="801"/>
                    <a:pt x="14977" y="501"/>
                    <a:pt x="14977" y="50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1"/>
            <p:cNvSpPr/>
            <p:nvPr/>
          </p:nvSpPr>
          <p:spPr>
            <a:xfrm>
              <a:off x="2161524" y="4230284"/>
              <a:ext cx="29767" cy="19223"/>
            </a:xfrm>
            <a:custGeom>
              <a:rect b="b" l="l" r="r" t="t"/>
              <a:pathLst>
                <a:path extrusionOk="0" h="959" w="1485">
                  <a:moveTo>
                    <a:pt x="1229" y="1"/>
                  </a:moveTo>
                  <a:cubicBezTo>
                    <a:pt x="1056" y="1"/>
                    <a:pt x="812" y="49"/>
                    <a:pt x="568" y="189"/>
                  </a:cubicBezTo>
                  <a:cubicBezTo>
                    <a:pt x="134" y="489"/>
                    <a:pt x="0" y="923"/>
                    <a:pt x="67" y="956"/>
                  </a:cubicBezTo>
                  <a:cubicBezTo>
                    <a:pt x="71" y="958"/>
                    <a:pt x="74" y="958"/>
                    <a:pt x="79" y="958"/>
                  </a:cubicBezTo>
                  <a:cubicBezTo>
                    <a:pt x="155" y="958"/>
                    <a:pt x="355" y="675"/>
                    <a:pt x="734" y="422"/>
                  </a:cubicBezTo>
                  <a:cubicBezTo>
                    <a:pt x="1101" y="189"/>
                    <a:pt x="1468" y="155"/>
                    <a:pt x="1468" y="89"/>
                  </a:cubicBezTo>
                  <a:cubicBezTo>
                    <a:pt x="1484" y="41"/>
                    <a:pt x="1386" y="1"/>
                    <a:pt x="1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1"/>
            <p:cNvSpPr/>
            <p:nvPr/>
          </p:nvSpPr>
          <p:spPr>
            <a:xfrm>
              <a:off x="2201634" y="4244877"/>
              <a:ext cx="22090" cy="23974"/>
            </a:xfrm>
            <a:custGeom>
              <a:rect b="b" l="l" r="r" t="t"/>
              <a:pathLst>
                <a:path extrusionOk="0" h="1196" w="1102">
                  <a:moveTo>
                    <a:pt x="1025" y="0"/>
                  </a:moveTo>
                  <a:cubicBezTo>
                    <a:pt x="886" y="0"/>
                    <a:pt x="582" y="89"/>
                    <a:pt x="334" y="361"/>
                  </a:cubicBezTo>
                  <a:cubicBezTo>
                    <a:pt x="1" y="762"/>
                    <a:pt x="34" y="1195"/>
                    <a:pt x="134" y="1195"/>
                  </a:cubicBezTo>
                  <a:cubicBezTo>
                    <a:pt x="201" y="1195"/>
                    <a:pt x="268" y="862"/>
                    <a:pt x="535" y="561"/>
                  </a:cubicBezTo>
                  <a:cubicBezTo>
                    <a:pt x="801" y="228"/>
                    <a:pt x="1102" y="94"/>
                    <a:pt x="1102" y="28"/>
                  </a:cubicBezTo>
                  <a:cubicBezTo>
                    <a:pt x="1102" y="11"/>
                    <a:pt x="1073" y="0"/>
                    <a:pt x="10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1"/>
            <p:cNvSpPr/>
            <p:nvPr/>
          </p:nvSpPr>
          <p:spPr>
            <a:xfrm>
              <a:off x="2239078" y="4258508"/>
              <a:ext cx="16076" cy="26379"/>
            </a:xfrm>
            <a:custGeom>
              <a:rect b="b" l="l" r="r" t="t"/>
              <a:pathLst>
                <a:path extrusionOk="0" h="1316" w="802">
                  <a:moveTo>
                    <a:pt x="733" y="1"/>
                  </a:moveTo>
                  <a:cubicBezTo>
                    <a:pt x="625" y="1"/>
                    <a:pt x="311" y="172"/>
                    <a:pt x="168" y="515"/>
                  </a:cubicBezTo>
                  <a:cubicBezTo>
                    <a:pt x="1" y="949"/>
                    <a:pt x="101" y="1316"/>
                    <a:pt x="168" y="1316"/>
                  </a:cubicBezTo>
                  <a:cubicBezTo>
                    <a:pt x="234" y="1282"/>
                    <a:pt x="234" y="982"/>
                    <a:pt x="401" y="649"/>
                  </a:cubicBezTo>
                  <a:cubicBezTo>
                    <a:pt x="568" y="282"/>
                    <a:pt x="801" y="82"/>
                    <a:pt x="768" y="15"/>
                  </a:cubicBezTo>
                  <a:cubicBezTo>
                    <a:pt x="763" y="5"/>
                    <a:pt x="751" y="1"/>
                    <a:pt x="7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1"/>
            <p:cNvSpPr/>
            <p:nvPr/>
          </p:nvSpPr>
          <p:spPr>
            <a:xfrm>
              <a:off x="2155510" y="4189252"/>
              <a:ext cx="34117" cy="7818"/>
            </a:xfrm>
            <a:custGeom>
              <a:rect b="b" l="l" r="r" t="t"/>
              <a:pathLst>
                <a:path extrusionOk="0" h="390" w="1702">
                  <a:moveTo>
                    <a:pt x="834" y="1"/>
                  </a:moveTo>
                  <a:cubicBezTo>
                    <a:pt x="300" y="34"/>
                    <a:pt x="0" y="301"/>
                    <a:pt x="34" y="368"/>
                  </a:cubicBezTo>
                  <a:cubicBezTo>
                    <a:pt x="41" y="383"/>
                    <a:pt x="65" y="390"/>
                    <a:pt x="103" y="390"/>
                  </a:cubicBezTo>
                  <a:cubicBezTo>
                    <a:pt x="227" y="390"/>
                    <a:pt x="501" y="319"/>
                    <a:pt x="834" y="268"/>
                  </a:cubicBezTo>
                  <a:cubicBezTo>
                    <a:pt x="899" y="263"/>
                    <a:pt x="962" y="261"/>
                    <a:pt x="1022" y="261"/>
                  </a:cubicBezTo>
                  <a:cubicBezTo>
                    <a:pt x="1257" y="261"/>
                    <a:pt x="1447" y="291"/>
                    <a:pt x="1551" y="291"/>
                  </a:cubicBezTo>
                  <a:cubicBezTo>
                    <a:pt x="1597" y="291"/>
                    <a:pt x="1626" y="285"/>
                    <a:pt x="1635" y="268"/>
                  </a:cubicBezTo>
                  <a:cubicBezTo>
                    <a:pt x="1701" y="234"/>
                    <a:pt x="1335" y="1"/>
                    <a:pt x="8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1"/>
            <p:cNvSpPr/>
            <p:nvPr/>
          </p:nvSpPr>
          <p:spPr>
            <a:xfrm>
              <a:off x="2035822" y="4104342"/>
              <a:ext cx="155148" cy="28765"/>
            </a:xfrm>
            <a:custGeom>
              <a:rect b="b" l="l" r="r" t="t"/>
              <a:pathLst>
                <a:path extrusionOk="0" h="1435" w="7740">
                  <a:moveTo>
                    <a:pt x="7739" y="0"/>
                  </a:moveTo>
                  <a:lnTo>
                    <a:pt x="0" y="34"/>
                  </a:lnTo>
                  <a:lnTo>
                    <a:pt x="34" y="1335"/>
                  </a:lnTo>
                  <a:lnTo>
                    <a:pt x="7672" y="1435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1"/>
            <p:cNvSpPr/>
            <p:nvPr/>
          </p:nvSpPr>
          <p:spPr>
            <a:xfrm>
              <a:off x="2140797" y="4137095"/>
              <a:ext cx="48830" cy="26439"/>
            </a:xfrm>
            <a:custGeom>
              <a:rect b="b" l="l" r="r" t="t"/>
              <a:pathLst>
                <a:path extrusionOk="0" h="1319" w="2436">
                  <a:moveTo>
                    <a:pt x="434" y="251"/>
                  </a:moveTo>
                  <a:cubicBezTo>
                    <a:pt x="501" y="251"/>
                    <a:pt x="584" y="268"/>
                    <a:pt x="668" y="301"/>
                  </a:cubicBezTo>
                  <a:cubicBezTo>
                    <a:pt x="801" y="334"/>
                    <a:pt x="968" y="368"/>
                    <a:pt x="1101" y="435"/>
                  </a:cubicBezTo>
                  <a:cubicBezTo>
                    <a:pt x="1335" y="535"/>
                    <a:pt x="1568" y="668"/>
                    <a:pt x="1802" y="835"/>
                  </a:cubicBezTo>
                  <a:cubicBezTo>
                    <a:pt x="1997" y="977"/>
                    <a:pt x="2135" y="1109"/>
                    <a:pt x="2227" y="1197"/>
                  </a:cubicBezTo>
                  <a:lnTo>
                    <a:pt x="2227" y="1197"/>
                  </a:lnTo>
                  <a:cubicBezTo>
                    <a:pt x="2030" y="1136"/>
                    <a:pt x="1832" y="1093"/>
                    <a:pt x="1635" y="1068"/>
                  </a:cubicBezTo>
                  <a:cubicBezTo>
                    <a:pt x="1401" y="1002"/>
                    <a:pt x="1135" y="902"/>
                    <a:pt x="901" y="768"/>
                  </a:cubicBezTo>
                  <a:cubicBezTo>
                    <a:pt x="768" y="701"/>
                    <a:pt x="601" y="635"/>
                    <a:pt x="467" y="535"/>
                  </a:cubicBezTo>
                  <a:cubicBezTo>
                    <a:pt x="401" y="501"/>
                    <a:pt x="367" y="468"/>
                    <a:pt x="301" y="401"/>
                  </a:cubicBezTo>
                  <a:cubicBezTo>
                    <a:pt x="301" y="368"/>
                    <a:pt x="267" y="401"/>
                    <a:pt x="301" y="301"/>
                  </a:cubicBezTo>
                  <a:cubicBezTo>
                    <a:pt x="317" y="268"/>
                    <a:pt x="367" y="251"/>
                    <a:pt x="434" y="251"/>
                  </a:cubicBezTo>
                  <a:close/>
                  <a:moveTo>
                    <a:pt x="434" y="1"/>
                  </a:moveTo>
                  <a:cubicBezTo>
                    <a:pt x="301" y="1"/>
                    <a:pt x="167" y="68"/>
                    <a:pt x="100" y="168"/>
                  </a:cubicBezTo>
                  <a:cubicBezTo>
                    <a:pt x="0" y="301"/>
                    <a:pt x="0" y="468"/>
                    <a:pt x="134" y="601"/>
                  </a:cubicBezTo>
                  <a:cubicBezTo>
                    <a:pt x="201" y="668"/>
                    <a:pt x="267" y="735"/>
                    <a:pt x="367" y="768"/>
                  </a:cubicBezTo>
                  <a:cubicBezTo>
                    <a:pt x="501" y="868"/>
                    <a:pt x="634" y="935"/>
                    <a:pt x="801" y="1002"/>
                  </a:cubicBezTo>
                  <a:cubicBezTo>
                    <a:pt x="1068" y="1135"/>
                    <a:pt x="1368" y="1202"/>
                    <a:pt x="1635" y="1268"/>
                  </a:cubicBezTo>
                  <a:cubicBezTo>
                    <a:pt x="1768" y="1302"/>
                    <a:pt x="1902" y="1318"/>
                    <a:pt x="2035" y="1318"/>
                  </a:cubicBezTo>
                  <a:cubicBezTo>
                    <a:pt x="2134" y="1318"/>
                    <a:pt x="2233" y="1309"/>
                    <a:pt x="2331" y="1291"/>
                  </a:cubicBezTo>
                  <a:lnTo>
                    <a:pt x="2331" y="1291"/>
                  </a:lnTo>
                  <a:cubicBezTo>
                    <a:pt x="2344" y="1300"/>
                    <a:pt x="2354" y="1305"/>
                    <a:pt x="2361" y="1305"/>
                  </a:cubicBezTo>
                  <a:cubicBezTo>
                    <a:pt x="2364" y="1305"/>
                    <a:pt x="2367" y="1304"/>
                    <a:pt x="2369" y="1302"/>
                  </a:cubicBezTo>
                  <a:cubicBezTo>
                    <a:pt x="2374" y="1302"/>
                    <a:pt x="2375" y="1295"/>
                    <a:pt x="2372" y="1283"/>
                  </a:cubicBezTo>
                  <a:lnTo>
                    <a:pt x="2372" y="1283"/>
                  </a:lnTo>
                  <a:cubicBezTo>
                    <a:pt x="2393" y="1279"/>
                    <a:pt x="2414" y="1274"/>
                    <a:pt x="2435" y="1268"/>
                  </a:cubicBezTo>
                  <a:cubicBezTo>
                    <a:pt x="2409" y="1259"/>
                    <a:pt x="2383" y="1249"/>
                    <a:pt x="2357" y="1240"/>
                  </a:cubicBezTo>
                  <a:lnTo>
                    <a:pt x="2357" y="1240"/>
                  </a:lnTo>
                  <a:cubicBezTo>
                    <a:pt x="2312" y="1135"/>
                    <a:pt x="2169" y="911"/>
                    <a:pt x="1902" y="668"/>
                  </a:cubicBezTo>
                  <a:cubicBezTo>
                    <a:pt x="1702" y="468"/>
                    <a:pt x="1468" y="334"/>
                    <a:pt x="1201" y="201"/>
                  </a:cubicBezTo>
                  <a:cubicBezTo>
                    <a:pt x="1034" y="134"/>
                    <a:pt x="868" y="68"/>
                    <a:pt x="701" y="34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1"/>
            <p:cNvSpPr/>
            <p:nvPr/>
          </p:nvSpPr>
          <p:spPr>
            <a:xfrm>
              <a:off x="2182912" y="4115046"/>
              <a:ext cx="24776" cy="49491"/>
            </a:xfrm>
            <a:custGeom>
              <a:rect b="b" l="l" r="r" t="t"/>
              <a:pathLst>
                <a:path extrusionOk="0" h="2469" w="1236">
                  <a:moveTo>
                    <a:pt x="801" y="0"/>
                  </a:moveTo>
                  <a:cubicBezTo>
                    <a:pt x="601" y="33"/>
                    <a:pt x="401" y="167"/>
                    <a:pt x="301" y="400"/>
                  </a:cubicBezTo>
                  <a:cubicBezTo>
                    <a:pt x="234" y="534"/>
                    <a:pt x="168" y="701"/>
                    <a:pt x="101" y="867"/>
                  </a:cubicBezTo>
                  <a:cubicBezTo>
                    <a:pt x="34" y="1134"/>
                    <a:pt x="1" y="1434"/>
                    <a:pt x="1" y="1701"/>
                  </a:cubicBezTo>
                  <a:cubicBezTo>
                    <a:pt x="1" y="1968"/>
                    <a:pt x="68" y="2235"/>
                    <a:pt x="201" y="2469"/>
                  </a:cubicBezTo>
                  <a:cubicBezTo>
                    <a:pt x="268" y="2469"/>
                    <a:pt x="168" y="2168"/>
                    <a:pt x="201" y="1701"/>
                  </a:cubicBezTo>
                  <a:cubicBezTo>
                    <a:pt x="201" y="1434"/>
                    <a:pt x="268" y="1168"/>
                    <a:pt x="334" y="934"/>
                  </a:cubicBezTo>
                  <a:cubicBezTo>
                    <a:pt x="401" y="767"/>
                    <a:pt x="468" y="634"/>
                    <a:pt x="535" y="500"/>
                  </a:cubicBezTo>
                  <a:cubicBezTo>
                    <a:pt x="601" y="367"/>
                    <a:pt x="735" y="267"/>
                    <a:pt x="801" y="267"/>
                  </a:cubicBezTo>
                  <a:cubicBezTo>
                    <a:pt x="808" y="263"/>
                    <a:pt x="815" y="262"/>
                    <a:pt x="822" y="262"/>
                  </a:cubicBezTo>
                  <a:cubicBezTo>
                    <a:pt x="882" y="262"/>
                    <a:pt x="938" y="384"/>
                    <a:pt x="968" y="534"/>
                  </a:cubicBezTo>
                  <a:cubicBezTo>
                    <a:pt x="1035" y="934"/>
                    <a:pt x="935" y="1368"/>
                    <a:pt x="735" y="1735"/>
                  </a:cubicBezTo>
                  <a:cubicBezTo>
                    <a:pt x="501" y="2102"/>
                    <a:pt x="234" y="2268"/>
                    <a:pt x="234" y="2302"/>
                  </a:cubicBezTo>
                  <a:cubicBezTo>
                    <a:pt x="238" y="2306"/>
                    <a:pt x="246" y="2308"/>
                    <a:pt x="257" y="2308"/>
                  </a:cubicBezTo>
                  <a:cubicBezTo>
                    <a:pt x="338" y="2308"/>
                    <a:pt x="603" y="2188"/>
                    <a:pt x="868" y="1835"/>
                  </a:cubicBezTo>
                  <a:cubicBezTo>
                    <a:pt x="1068" y="1601"/>
                    <a:pt x="1168" y="1301"/>
                    <a:pt x="1202" y="1034"/>
                  </a:cubicBezTo>
                  <a:cubicBezTo>
                    <a:pt x="1235" y="834"/>
                    <a:pt x="1235" y="667"/>
                    <a:pt x="1202" y="500"/>
                  </a:cubicBezTo>
                  <a:cubicBezTo>
                    <a:pt x="1202" y="400"/>
                    <a:pt x="1168" y="300"/>
                    <a:pt x="1135" y="200"/>
                  </a:cubicBezTo>
                  <a:cubicBezTo>
                    <a:pt x="1068" y="67"/>
                    <a:pt x="968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1"/>
            <p:cNvSpPr/>
            <p:nvPr/>
          </p:nvSpPr>
          <p:spPr>
            <a:xfrm>
              <a:off x="1492201" y="2304341"/>
              <a:ext cx="807092" cy="1821409"/>
            </a:xfrm>
            <a:custGeom>
              <a:rect b="b" l="l" r="r" t="t"/>
              <a:pathLst>
                <a:path extrusionOk="0" h="90866" w="40264">
                  <a:moveTo>
                    <a:pt x="20182" y="1"/>
                  </a:moveTo>
                  <a:cubicBezTo>
                    <a:pt x="17313" y="2936"/>
                    <a:pt x="15412" y="6672"/>
                    <a:pt x="14711" y="10708"/>
                  </a:cubicBezTo>
                  <a:cubicBezTo>
                    <a:pt x="14244" y="13744"/>
                    <a:pt x="1" y="88164"/>
                    <a:pt x="1" y="88164"/>
                  </a:cubicBezTo>
                  <a:lnTo>
                    <a:pt x="14144" y="90866"/>
                  </a:lnTo>
                  <a:lnTo>
                    <a:pt x="29022" y="19715"/>
                  </a:lnTo>
                  <a:lnTo>
                    <a:pt x="26787" y="30489"/>
                  </a:lnTo>
                  <a:lnTo>
                    <a:pt x="21783" y="90365"/>
                  </a:lnTo>
                  <a:lnTo>
                    <a:pt x="38595" y="90499"/>
                  </a:lnTo>
                  <a:cubicBezTo>
                    <a:pt x="38962" y="84828"/>
                    <a:pt x="40230" y="11609"/>
                    <a:pt x="40230" y="9407"/>
                  </a:cubicBezTo>
                  <a:cubicBezTo>
                    <a:pt x="40263" y="5805"/>
                    <a:pt x="39696" y="735"/>
                    <a:pt x="39696" y="7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1775718" y="2501604"/>
              <a:ext cx="342369" cy="1623485"/>
            </a:xfrm>
            <a:custGeom>
              <a:rect b="b" l="l" r="r" t="t"/>
              <a:pathLst>
                <a:path extrusionOk="0" h="80992" w="17080">
                  <a:moveTo>
                    <a:pt x="17079" y="0"/>
                  </a:moveTo>
                  <a:cubicBezTo>
                    <a:pt x="17067" y="61"/>
                    <a:pt x="17046" y="164"/>
                    <a:pt x="17016" y="309"/>
                  </a:cubicBezTo>
                  <a:lnTo>
                    <a:pt x="17016" y="309"/>
                  </a:lnTo>
                  <a:cubicBezTo>
                    <a:pt x="17028" y="269"/>
                    <a:pt x="17038" y="233"/>
                    <a:pt x="17046" y="200"/>
                  </a:cubicBezTo>
                  <a:cubicBezTo>
                    <a:pt x="17079" y="67"/>
                    <a:pt x="17079" y="0"/>
                    <a:pt x="17079" y="0"/>
                  </a:cubicBezTo>
                  <a:close/>
                  <a:moveTo>
                    <a:pt x="17016" y="309"/>
                  </a:moveTo>
                  <a:cubicBezTo>
                    <a:pt x="16980" y="435"/>
                    <a:pt x="16930" y="598"/>
                    <a:pt x="16879" y="801"/>
                  </a:cubicBezTo>
                  <a:cubicBezTo>
                    <a:pt x="16779" y="1368"/>
                    <a:pt x="16579" y="2135"/>
                    <a:pt x="16345" y="3169"/>
                  </a:cubicBezTo>
                  <a:cubicBezTo>
                    <a:pt x="15912" y="5204"/>
                    <a:pt x="15278" y="8173"/>
                    <a:pt x="14477" y="11842"/>
                  </a:cubicBezTo>
                  <a:cubicBezTo>
                    <a:pt x="12943" y="19181"/>
                    <a:pt x="10808" y="29288"/>
                    <a:pt x="8440" y="40462"/>
                  </a:cubicBezTo>
                  <a:cubicBezTo>
                    <a:pt x="3902" y="62302"/>
                    <a:pt x="387" y="79093"/>
                    <a:pt x="20" y="80895"/>
                  </a:cubicBezTo>
                  <a:lnTo>
                    <a:pt x="20" y="80895"/>
                  </a:lnTo>
                  <a:cubicBezTo>
                    <a:pt x="33" y="80860"/>
                    <a:pt x="50" y="80826"/>
                    <a:pt x="67" y="80791"/>
                  </a:cubicBezTo>
                  <a:cubicBezTo>
                    <a:pt x="100" y="80658"/>
                    <a:pt x="134" y="80458"/>
                    <a:pt x="201" y="80191"/>
                  </a:cubicBezTo>
                  <a:cubicBezTo>
                    <a:pt x="301" y="79657"/>
                    <a:pt x="501" y="78857"/>
                    <a:pt x="734" y="77823"/>
                  </a:cubicBezTo>
                  <a:cubicBezTo>
                    <a:pt x="1168" y="75788"/>
                    <a:pt x="1802" y="72819"/>
                    <a:pt x="2602" y="69183"/>
                  </a:cubicBezTo>
                  <a:lnTo>
                    <a:pt x="8640" y="40529"/>
                  </a:lnTo>
                  <a:cubicBezTo>
                    <a:pt x="13036" y="19403"/>
                    <a:pt x="16472" y="2954"/>
                    <a:pt x="17016" y="309"/>
                  </a:cubicBezTo>
                  <a:close/>
                  <a:moveTo>
                    <a:pt x="20" y="80895"/>
                  </a:moveTo>
                  <a:cubicBezTo>
                    <a:pt x="8" y="80927"/>
                    <a:pt x="0" y="80959"/>
                    <a:pt x="0" y="80991"/>
                  </a:cubicBezTo>
                  <a:cubicBezTo>
                    <a:pt x="5" y="80967"/>
                    <a:pt x="12" y="80934"/>
                    <a:pt x="20" y="8089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2111672" y="2333226"/>
              <a:ext cx="25798" cy="21949"/>
            </a:xfrm>
            <a:custGeom>
              <a:rect b="b" l="l" r="r" t="t"/>
              <a:pathLst>
                <a:path extrusionOk="0" h="1095" w="1287">
                  <a:moveTo>
                    <a:pt x="625" y="1"/>
                  </a:moveTo>
                  <a:cubicBezTo>
                    <a:pt x="579" y="1"/>
                    <a:pt x="533" y="9"/>
                    <a:pt x="486" y="27"/>
                  </a:cubicBezTo>
                  <a:cubicBezTo>
                    <a:pt x="186" y="94"/>
                    <a:pt x="152" y="261"/>
                    <a:pt x="186" y="294"/>
                  </a:cubicBezTo>
                  <a:cubicBezTo>
                    <a:pt x="189" y="297"/>
                    <a:pt x="192" y="299"/>
                    <a:pt x="196" y="299"/>
                  </a:cubicBezTo>
                  <a:cubicBezTo>
                    <a:pt x="233" y="299"/>
                    <a:pt x="307" y="161"/>
                    <a:pt x="519" y="161"/>
                  </a:cubicBezTo>
                  <a:cubicBezTo>
                    <a:pt x="619" y="161"/>
                    <a:pt x="753" y="194"/>
                    <a:pt x="820" y="261"/>
                  </a:cubicBezTo>
                  <a:cubicBezTo>
                    <a:pt x="1020" y="494"/>
                    <a:pt x="886" y="828"/>
                    <a:pt x="619" y="895"/>
                  </a:cubicBezTo>
                  <a:cubicBezTo>
                    <a:pt x="486" y="895"/>
                    <a:pt x="386" y="828"/>
                    <a:pt x="286" y="761"/>
                  </a:cubicBezTo>
                  <a:cubicBezTo>
                    <a:pt x="119" y="628"/>
                    <a:pt x="152" y="461"/>
                    <a:pt x="119" y="461"/>
                  </a:cubicBezTo>
                  <a:cubicBezTo>
                    <a:pt x="117" y="459"/>
                    <a:pt x="114" y="457"/>
                    <a:pt x="111" y="457"/>
                  </a:cubicBezTo>
                  <a:cubicBezTo>
                    <a:pt x="73" y="457"/>
                    <a:pt x="0" y="645"/>
                    <a:pt x="186" y="861"/>
                  </a:cubicBezTo>
                  <a:cubicBezTo>
                    <a:pt x="286" y="995"/>
                    <a:pt x="453" y="1062"/>
                    <a:pt x="619" y="1095"/>
                  </a:cubicBezTo>
                  <a:cubicBezTo>
                    <a:pt x="1086" y="1028"/>
                    <a:pt x="1287" y="461"/>
                    <a:pt x="953" y="128"/>
                  </a:cubicBezTo>
                  <a:cubicBezTo>
                    <a:pt x="857" y="55"/>
                    <a:pt x="743" y="1"/>
                    <a:pt x="6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1908776" y="2305684"/>
              <a:ext cx="92969" cy="116702"/>
            </a:xfrm>
            <a:custGeom>
              <a:rect b="b" l="l" r="r" t="t"/>
              <a:pathLst>
                <a:path extrusionOk="0" h="5822" w="4638">
                  <a:moveTo>
                    <a:pt x="4637" y="0"/>
                  </a:moveTo>
                  <a:lnTo>
                    <a:pt x="4637" y="0"/>
                  </a:lnTo>
                  <a:cubicBezTo>
                    <a:pt x="4504" y="367"/>
                    <a:pt x="4437" y="768"/>
                    <a:pt x="4370" y="1168"/>
                  </a:cubicBezTo>
                  <a:cubicBezTo>
                    <a:pt x="4237" y="2135"/>
                    <a:pt x="3903" y="3069"/>
                    <a:pt x="3436" y="3903"/>
                  </a:cubicBezTo>
                  <a:cubicBezTo>
                    <a:pt x="3136" y="4370"/>
                    <a:pt x="2802" y="4771"/>
                    <a:pt x="2369" y="5071"/>
                  </a:cubicBezTo>
                  <a:cubicBezTo>
                    <a:pt x="2002" y="5338"/>
                    <a:pt x="1602" y="5504"/>
                    <a:pt x="1201" y="5604"/>
                  </a:cubicBezTo>
                  <a:cubicBezTo>
                    <a:pt x="948" y="5668"/>
                    <a:pt x="694" y="5691"/>
                    <a:pt x="440" y="5691"/>
                  </a:cubicBezTo>
                  <a:cubicBezTo>
                    <a:pt x="293" y="5691"/>
                    <a:pt x="147" y="5683"/>
                    <a:pt x="0" y="5671"/>
                  </a:cubicBezTo>
                  <a:lnTo>
                    <a:pt x="0" y="5671"/>
                  </a:lnTo>
                  <a:cubicBezTo>
                    <a:pt x="101" y="5738"/>
                    <a:pt x="201" y="5771"/>
                    <a:pt x="334" y="5771"/>
                  </a:cubicBezTo>
                  <a:cubicBezTo>
                    <a:pt x="484" y="5805"/>
                    <a:pt x="634" y="5821"/>
                    <a:pt x="784" y="5821"/>
                  </a:cubicBezTo>
                  <a:cubicBezTo>
                    <a:pt x="934" y="5821"/>
                    <a:pt x="1085" y="5805"/>
                    <a:pt x="1235" y="5771"/>
                  </a:cubicBezTo>
                  <a:cubicBezTo>
                    <a:pt x="1668" y="5705"/>
                    <a:pt x="2102" y="5504"/>
                    <a:pt x="2469" y="5271"/>
                  </a:cubicBezTo>
                  <a:cubicBezTo>
                    <a:pt x="2936" y="4937"/>
                    <a:pt x="3336" y="4504"/>
                    <a:pt x="3603" y="4037"/>
                  </a:cubicBezTo>
                  <a:cubicBezTo>
                    <a:pt x="4103" y="3169"/>
                    <a:pt x="4437" y="2202"/>
                    <a:pt x="4537" y="1201"/>
                  </a:cubicBezTo>
                  <a:cubicBezTo>
                    <a:pt x="4604" y="801"/>
                    <a:pt x="4637" y="401"/>
                    <a:pt x="4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2242426" y="2317711"/>
              <a:ext cx="51516" cy="119709"/>
            </a:xfrm>
            <a:custGeom>
              <a:rect b="b" l="l" r="r" t="t"/>
              <a:pathLst>
                <a:path extrusionOk="0" h="5972" w="2570">
                  <a:moveTo>
                    <a:pt x="434" y="1"/>
                  </a:moveTo>
                  <a:lnTo>
                    <a:pt x="434" y="1"/>
                  </a:lnTo>
                  <a:cubicBezTo>
                    <a:pt x="301" y="334"/>
                    <a:pt x="201" y="668"/>
                    <a:pt x="167" y="1035"/>
                  </a:cubicBezTo>
                  <a:cubicBezTo>
                    <a:pt x="1" y="1869"/>
                    <a:pt x="1" y="2736"/>
                    <a:pt x="167" y="3570"/>
                  </a:cubicBezTo>
                  <a:cubicBezTo>
                    <a:pt x="334" y="4437"/>
                    <a:pt x="868" y="5171"/>
                    <a:pt x="1568" y="5672"/>
                  </a:cubicBezTo>
                  <a:cubicBezTo>
                    <a:pt x="1802" y="5838"/>
                    <a:pt x="2035" y="5938"/>
                    <a:pt x="2302" y="5972"/>
                  </a:cubicBezTo>
                  <a:lnTo>
                    <a:pt x="2569" y="5972"/>
                  </a:lnTo>
                  <a:cubicBezTo>
                    <a:pt x="2269" y="5872"/>
                    <a:pt x="1935" y="5738"/>
                    <a:pt x="1635" y="5572"/>
                  </a:cubicBezTo>
                  <a:cubicBezTo>
                    <a:pt x="1001" y="5038"/>
                    <a:pt x="534" y="4337"/>
                    <a:pt x="368" y="3537"/>
                  </a:cubicBezTo>
                  <a:cubicBezTo>
                    <a:pt x="201" y="2703"/>
                    <a:pt x="201" y="1869"/>
                    <a:pt x="334" y="1035"/>
                  </a:cubicBezTo>
                  <a:cubicBezTo>
                    <a:pt x="368" y="701"/>
                    <a:pt x="401" y="368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" name="Google Shape;1430;p61"/>
            <p:cNvGrpSpPr/>
            <p:nvPr/>
          </p:nvGrpSpPr>
          <p:grpSpPr>
            <a:xfrm>
              <a:off x="731955" y="2811840"/>
              <a:ext cx="564367" cy="1507164"/>
              <a:chOff x="731955" y="2811840"/>
              <a:chExt cx="564367" cy="1507164"/>
            </a:xfrm>
          </p:grpSpPr>
          <p:sp>
            <p:nvSpPr>
              <p:cNvPr id="1431" name="Google Shape;1431;p61"/>
              <p:cNvSpPr/>
              <p:nvPr/>
            </p:nvSpPr>
            <p:spPr>
              <a:xfrm>
                <a:off x="1038864" y="2811840"/>
                <a:ext cx="165191" cy="1313910"/>
              </a:xfrm>
              <a:custGeom>
                <a:rect b="b" l="l" r="r" t="t"/>
                <a:pathLst>
                  <a:path extrusionOk="0" h="65548" w="8241">
                    <a:moveTo>
                      <a:pt x="7006" y="1"/>
                    </a:moveTo>
                    <a:cubicBezTo>
                      <a:pt x="7006" y="33"/>
                      <a:pt x="7036" y="95"/>
                      <a:pt x="7068" y="158"/>
                    </a:cubicBezTo>
                    <a:lnTo>
                      <a:pt x="7068" y="158"/>
                    </a:lnTo>
                    <a:cubicBezTo>
                      <a:pt x="7047" y="106"/>
                      <a:pt x="7027" y="53"/>
                      <a:pt x="7006" y="1"/>
                    </a:cubicBezTo>
                    <a:close/>
                    <a:moveTo>
                      <a:pt x="7068" y="158"/>
                    </a:moveTo>
                    <a:cubicBezTo>
                      <a:pt x="7071" y="167"/>
                      <a:pt x="7075" y="176"/>
                      <a:pt x="7078" y="184"/>
                    </a:cubicBezTo>
                    <a:lnTo>
                      <a:pt x="7078" y="184"/>
                    </a:lnTo>
                    <a:cubicBezTo>
                      <a:pt x="7076" y="179"/>
                      <a:pt x="7074" y="173"/>
                      <a:pt x="7073" y="168"/>
                    </a:cubicBezTo>
                    <a:cubicBezTo>
                      <a:pt x="7071" y="165"/>
                      <a:pt x="7069" y="161"/>
                      <a:pt x="7068" y="158"/>
                    </a:cubicBezTo>
                    <a:close/>
                    <a:moveTo>
                      <a:pt x="7078" y="184"/>
                    </a:moveTo>
                    <a:cubicBezTo>
                      <a:pt x="7110" y="286"/>
                      <a:pt x="7143" y="447"/>
                      <a:pt x="7206" y="668"/>
                    </a:cubicBezTo>
                    <a:cubicBezTo>
                      <a:pt x="7406" y="1302"/>
                      <a:pt x="7573" y="1936"/>
                      <a:pt x="7673" y="2603"/>
                    </a:cubicBezTo>
                    <a:cubicBezTo>
                      <a:pt x="8107" y="5004"/>
                      <a:pt x="8040" y="7440"/>
                      <a:pt x="7506" y="9841"/>
                    </a:cubicBezTo>
                    <a:cubicBezTo>
                      <a:pt x="7106" y="11476"/>
                      <a:pt x="6472" y="13044"/>
                      <a:pt x="5605" y="14478"/>
                    </a:cubicBezTo>
                    <a:cubicBezTo>
                      <a:pt x="4704" y="16046"/>
                      <a:pt x="3470" y="17580"/>
                      <a:pt x="2503" y="19381"/>
                    </a:cubicBezTo>
                    <a:cubicBezTo>
                      <a:pt x="1435" y="21283"/>
                      <a:pt x="968" y="23484"/>
                      <a:pt x="1235" y="25653"/>
                    </a:cubicBezTo>
                    <a:cubicBezTo>
                      <a:pt x="1469" y="27888"/>
                      <a:pt x="2236" y="30089"/>
                      <a:pt x="2970" y="32324"/>
                    </a:cubicBezTo>
                    <a:cubicBezTo>
                      <a:pt x="3703" y="34526"/>
                      <a:pt x="4371" y="36794"/>
                      <a:pt x="4437" y="38995"/>
                    </a:cubicBezTo>
                    <a:cubicBezTo>
                      <a:pt x="4471" y="41130"/>
                      <a:pt x="4204" y="43232"/>
                      <a:pt x="3603" y="45300"/>
                    </a:cubicBezTo>
                    <a:cubicBezTo>
                      <a:pt x="3070" y="47268"/>
                      <a:pt x="2436" y="49103"/>
                      <a:pt x="1869" y="50837"/>
                    </a:cubicBezTo>
                    <a:cubicBezTo>
                      <a:pt x="1302" y="52438"/>
                      <a:pt x="868" y="54073"/>
                      <a:pt x="535" y="55741"/>
                    </a:cubicBezTo>
                    <a:cubicBezTo>
                      <a:pt x="1" y="58143"/>
                      <a:pt x="1" y="60611"/>
                      <a:pt x="535" y="63013"/>
                    </a:cubicBezTo>
                    <a:cubicBezTo>
                      <a:pt x="701" y="63680"/>
                      <a:pt x="935" y="64280"/>
                      <a:pt x="1235" y="64914"/>
                    </a:cubicBezTo>
                    <a:cubicBezTo>
                      <a:pt x="1335" y="65081"/>
                      <a:pt x="1402" y="65248"/>
                      <a:pt x="1469" y="65348"/>
                    </a:cubicBezTo>
                    <a:cubicBezTo>
                      <a:pt x="1502" y="65414"/>
                      <a:pt x="1535" y="65481"/>
                      <a:pt x="1569" y="65548"/>
                    </a:cubicBezTo>
                    <a:cubicBezTo>
                      <a:pt x="1535" y="65481"/>
                      <a:pt x="1502" y="65414"/>
                      <a:pt x="1502" y="65381"/>
                    </a:cubicBezTo>
                    <a:cubicBezTo>
                      <a:pt x="1435" y="65248"/>
                      <a:pt x="1368" y="65114"/>
                      <a:pt x="1268" y="64914"/>
                    </a:cubicBezTo>
                    <a:cubicBezTo>
                      <a:pt x="1002" y="64280"/>
                      <a:pt x="768" y="63680"/>
                      <a:pt x="635" y="63013"/>
                    </a:cubicBezTo>
                    <a:cubicBezTo>
                      <a:pt x="101" y="60644"/>
                      <a:pt x="134" y="58176"/>
                      <a:pt x="701" y="55774"/>
                    </a:cubicBezTo>
                    <a:cubicBezTo>
                      <a:pt x="1035" y="54140"/>
                      <a:pt x="1469" y="52505"/>
                      <a:pt x="2036" y="50904"/>
                    </a:cubicBezTo>
                    <a:cubicBezTo>
                      <a:pt x="2603" y="49203"/>
                      <a:pt x="3270" y="47368"/>
                      <a:pt x="3804" y="45367"/>
                    </a:cubicBezTo>
                    <a:cubicBezTo>
                      <a:pt x="4404" y="43299"/>
                      <a:pt x="4704" y="41164"/>
                      <a:pt x="4671" y="38995"/>
                    </a:cubicBezTo>
                    <a:cubicBezTo>
                      <a:pt x="4604" y="36761"/>
                      <a:pt x="3937" y="34492"/>
                      <a:pt x="3203" y="32257"/>
                    </a:cubicBezTo>
                    <a:cubicBezTo>
                      <a:pt x="2469" y="30022"/>
                      <a:pt x="1702" y="27821"/>
                      <a:pt x="1469" y="25619"/>
                    </a:cubicBezTo>
                    <a:cubicBezTo>
                      <a:pt x="1235" y="23518"/>
                      <a:pt x="1635" y="21350"/>
                      <a:pt x="2703" y="19482"/>
                    </a:cubicBezTo>
                    <a:cubicBezTo>
                      <a:pt x="3670" y="17714"/>
                      <a:pt x="4871" y="16146"/>
                      <a:pt x="5805" y="14578"/>
                    </a:cubicBezTo>
                    <a:cubicBezTo>
                      <a:pt x="6639" y="13110"/>
                      <a:pt x="7273" y="11542"/>
                      <a:pt x="7673" y="9875"/>
                    </a:cubicBezTo>
                    <a:cubicBezTo>
                      <a:pt x="8207" y="7473"/>
                      <a:pt x="8240" y="4971"/>
                      <a:pt x="7773" y="2569"/>
                    </a:cubicBezTo>
                    <a:cubicBezTo>
                      <a:pt x="7618" y="1765"/>
                      <a:pt x="7378" y="962"/>
                      <a:pt x="7078" y="18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61"/>
              <p:cNvSpPr/>
              <p:nvPr/>
            </p:nvSpPr>
            <p:spPr>
              <a:xfrm>
                <a:off x="1085669" y="2945500"/>
                <a:ext cx="81603" cy="189987"/>
              </a:xfrm>
              <a:custGeom>
                <a:rect b="b" l="l" r="r" t="t"/>
                <a:pathLst>
                  <a:path extrusionOk="0" h="9478" w="4071">
                    <a:moveTo>
                      <a:pt x="589" y="0"/>
                    </a:moveTo>
                    <a:cubicBezTo>
                      <a:pt x="495" y="0"/>
                      <a:pt x="401" y="66"/>
                      <a:pt x="401" y="171"/>
                    </a:cubicBezTo>
                    <a:cubicBezTo>
                      <a:pt x="201" y="1138"/>
                      <a:pt x="1" y="4174"/>
                      <a:pt x="2202" y="9478"/>
                    </a:cubicBezTo>
                    <a:cubicBezTo>
                      <a:pt x="2202" y="9478"/>
                      <a:pt x="4070" y="3540"/>
                      <a:pt x="735" y="71"/>
                    </a:cubicBezTo>
                    <a:cubicBezTo>
                      <a:pt x="698" y="22"/>
                      <a:pt x="643" y="0"/>
                      <a:pt x="5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61"/>
              <p:cNvSpPr/>
              <p:nvPr/>
            </p:nvSpPr>
            <p:spPr>
              <a:xfrm>
                <a:off x="1107738" y="2986372"/>
                <a:ext cx="24094" cy="149115"/>
              </a:xfrm>
              <a:custGeom>
                <a:rect b="b" l="l" r="r" t="t"/>
                <a:pathLst>
                  <a:path extrusionOk="0" h="7439" w="1202">
                    <a:moveTo>
                      <a:pt x="1" y="0"/>
                    </a:moveTo>
                    <a:cubicBezTo>
                      <a:pt x="1" y="367"/>
                      <a:pt x="34" y="734"/>
                      <a:pt x="134" y="1101"/>
                    </a:cubicBezTo>
                    <a:cubicBezTo>
                      <a:pt x="234" y="1868"/>
                      <a:pt x="401" y="2735"/>
                      <a:pt x="534" y="3736"/>
                    </a:cubicBezTo>
                    <a:cubicBezTo>
                      <a:pt x="701" y="4703"/>
                      <a:pt x="835" y="5604"/>
                      <a:pt x="968" y="6338"/>
                    </a:cubicBezTo>
                    <a:cubicBezTo>
                      <a:pt x="1001" y="6705"/>
                      <a:pt x="1068" y="7072"/>
                      <a:pt x="1168" y="7439"/>
                    </a:cubicBezTo>
                    <a:cubicBezTo>
                      <a:pt x="1201" y="7072"/>
                      <a:pt x="1168" y="6672"/>
                      <a:pt x="1135" y="6338"/>
                    </a:cubicBezTo>
                    <a:cubicBezTo>
                      <a:pt x="1068" y="5637"/>
                      <a:pt x="935" y="4703"/>
                      <a:pt x="768" y="3703"/>
                    </a:cubicBezTo>
                    <a:cubicBezTo>
                      <a:pt x="601" y="2669"/>
                      <a:pt x="434" y="1735"/>
                      <a:pt x="267" y="1068"/>
                    </a:cubicBezTo>
                    <a:cubicBezTo>
                      <a:pt x="234" y="701"/>
                      <a:pt x="134" y="3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61"/>
              <p:cNvSpPr/>
              <p:nvPr/>
            </p:nvSpPr>
            <p:spPr>
              <a:xfrm>
                <a:off x="965519" y="3262873"/>
                <a:ext cx="120851" cy="153444"/>
              </a:xfrm>
              <a:custGeom>
                <a:rect b="b" l="l" r="r" t="t"/>
                <a:pathLst>
                  <a:path extrusionOk="0" h="7655" w="6029">
                    <a:moveTo>
                      <a:pt x="247" y="1"/>
                    </a:moveTo>
                    <a:cubicBezTo>
                      <a:pt x="111" y="1"/>
                      <a:pt x="1" y="142"/>
                      <a:pt x="57" y="283"/>
                    </a:cubicBezTo>
                    <a:cubicBezTo>
                      <a:pt x="357" y="1217"/>
                      <a:pt x="1558" y="3986"/>
                      <a:pt x="6028" y="7655"/>
                    </a:cubicBezTo>
                    <a:cubicBezTo>
                      <a:pt x="6028" y="7655"/>
                      <a:pt x="4894" y="1550"/>
                      <a:pt x="324" y="16"/>
                    </a:cubicBezTo>
                    <a:cubicBezTo>
                      <a:pt x="298" y="6"/>
                      <a:pt x="272" y="1"/>
                      <a:pt x="24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61"/>
              <p:cNvSpPr/>
              <p:nvPr/>
            </p:nvSpPr>
            <p:spPr>
              <a:xfrm>
                <a:off x="996749" y="3295285"/>
                <a:ext cx="90283" cy="119709"/>
              </a:xfrm>
              <a:custGeom>
                <a:rect b="b" l="l" r="r" t="t"/>
                <a:pathLst>
                  <a:path extrusionOk="0" h="5972" w="4504">
                    <a:moveTo>
                      <a:pt x="0" y="0"/>
                    </a:moveTo>
                    <a:lnTo>
                      <a:pt x="0" y="0"/>
                    </a:lnTo>
                    <a:cubicBezTo>
                      <a:pt x="200" y="300"/>
                      <a:pt x="401" y="601"/>
                      <a:pt x="634" y="901"/>
                    </a:cubicBezTo>
                    <a:lnTo>
                      <a:pt x="2235" y="3002"/>
                    </a:lnTo>
                    <a:lnTo>
                      <a:pt x="3836" y="5137"/>
                    </a:lnTo>
                    <a:cubicBezTo>
                      <a:pt x="4037" y="5437"/>
                      <a:pt x="4237" y="5704"/>
                      <a:pt x="4504" y="5971"/>
                    </a:cubicBezTo>
                    <a:cubicBezTo>
                      <a:pt x="4370" y="5638"/>
                      <a:pt x="4170" y="5337"/>
                      <a:pt x="3970" y="5037"/>
                    </a:cubicBezTo>
                    <a:cubicBezTo>
                      <a:pt x="3603" y="4470"/>
                      <a:pt x="3036" y="3669"/>
                      <a:pt x="2402" y="2869"/>
                    </a:cubicBezTo>
                    <a:cubicBezTo>
                      <a:pt x="1802" y="2035"/>
                      <a:pt x="1201" y="1301"/>
                      <a:pt x="734" y="767"/>
                    </a:cubicBezTo>
                    <a:cubicBezTo>
                      <a:pt x="534" y="501"/>
                      <a:pt x="267" y="2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61"/>
              <p:cNvSpPr/>
              <p:nvPr/>
            </p:nvSpPr>
            <p:spPr>
              <a:xfrm>
                <a:off x="1039545" y="3543222"/>
                <a:ext cx="85592" cy="180686"/>
              </a:xfrm>
              <a:custGeom>
                <a:rect b="b" l="l" r="r" t="t"/>
                <a:pathLst>
                  <a:path extrusionOk="0" h="9014" w="4270">
                    <a:moveTo>
                      <a:pt x="214" y="0"/>
                    </a:moveTo>
                    <a:cubicBezTo>
                      <a:pt x="105" y="0"/>
                      <a:pt x="0" y="86"/>
                      <a:pt x="0" y="207"/>
                    </a:cubicBezTo>
                    <a:cubicBezTo>
                      <a:pt x="0" y="1208"/>
                      <a:pt x="367" y="4176"/>
                      <a:pt x="3569" y="9013"/>
                    </a:cubicBezTo>
                    <a:cubicBezTo>
                      <a:pt x="3569" y="9013"/>
                      <a:pt x="4270" y="2842"/>
                      <a:pt x="334" y="40"/>
                    </a:cubicBezTo>
                    <a:cubicBezTo>
                      <a:pt x="297" y="12"/>
                      <a:pt x="255" y="0"/>
                      <a:pt x="21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61"/>
              <p:cNvSpPr/>
              <p:nvPr/>
            </p:nvSpPr>
            <p:spPr>
              <a:xfrm>
                <a:off x="1060933" y="3582129"/>
                <a:ext cx="51516" cy="141778"/>
              </a:xfrm>
              <a:custGeom>
                <a:rect b="b" l="l" r="r" t="t"/>
                <a:pathLst>
                  <a:path extrusionOk="0" h="7073" w="2570">
                    <a:moveTo>
                      <a:pt x="1" y="0"/>
                    </a:moveTo>
                    <a:lnTo>
                      <a:pt x="1" y="0"/>
                    </a:lnTo>
                    <a:cubicBezTo>
                      <a:pt x="67" y="334"/>
                      <a:pt x="201" y="701"/>
                      <a:pt x="334" y="1034"/>
                    </a:cubicBezTo>
                    <a:cubicBezTo>
                      <a:pt x="601" y="1768"/>
                      <a:pt x="901" y="2602"/>
                      <a:pt x="1268" y="3536"/>
                    </a:cubicBezTo>
                    <a:lnTo>
                      <a:pt x="2169" y="6038"/>
                    </a:lnTo>
                    <a:cubicBezTo>
                      <a:pt x="2269" y="6405"/>
                      <a:pt x="2402" y="6739"/>
                      <a:pt x="2569" y="7072"/>
                    </a:cubicBezTo>
                    <a:cubicBezTo>
                      <a:pt x="2536" y="6705"/>
                      <a:pt x="2469" y="6338"/>
                      <a:pt x="2336" y="5971"/>
                    </a:cubicBezTo>
                    <a:cubicBezTo>
                      <a:pt x="2135" y="5338"/>
                      <a:pt x="1835" y="4437"/>
                      <a:pt x="1502" y="3470"/>
                    </a:cubicBezTo>
                    <a:cubicBezTo>
                      <a:pt x="1168" y="2536"/>
                      <a:pt x="801" y="1635"/>
                      <a:pt x="534" y="1001"/>
                    </a:cubicBezTo>
                    <a:cubicBezTo>
                      <a:pt x="401" y="634"/>
                      <a:pt x="201" y="30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61"/>
              <p:cNvSpPr/>
              <p:nvPr/>
            </p:nvSpPr>
            <p:spPr>
              <a:xfrm>
                <a:off x="963975" y="3855463"/>
                <a:ext cx="87617" cy="178020"/>
              </a:xfrm>
              <a:custGeom>
                <a:rect b="b" l="l" r="r" t="t"/>
                <a:pathLst>
                  <a:path extrusionOk="0" h="8881" w="4371">
                    <a:moveTo>
                      <a:pt x="215" y="1"/>
                    </a:moveTo>
                    <a:cubicBezTo>
                      <a:pt x="106" y="1"/>
                      <a:pt x="1" y="87"/>
                      <a:pt x="1" y="208"/>
                    </a:cubicBezTo>
                    <a:cubicBezTo>
                      <a:pt x="68" y="1208"/>
                      <a:pt x="535" y="4177"/>
                      <a:pt x="3904" y="8881"/>
                    </a:cubicBezTo>
                    <a:cubicBezTo>
                      <a:pt x="3904" y="8881"/>
                      <a:pt x="4371" y="2676"/>
                      <a:pt x="334" y="41"/>
                    </a:cubicBezTo>
                    <a:cubicBezTo>
                      <a:pt x="298" y="13"/>
                      <a:pt x="256" y="1"/>
                      <a:pt x="21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61"/>
              <p:cNvSpPr/>
              <p:nvPr/>
            </p:nvSpPr>
            <p:spPr>
              <a:xfrm>
                <a:off x="986706" y="3893047"/>
                <a:ext cx="56186" cy="139774"/>
              </a:xfrm>
              <a:custGeom>
                <a:rect b="b" l="l" r="r" t="t"/>
                <a:pathLst>
                  <a:path extrusionOk="0" h="6973" w="2803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367"/>
                      <a:pt x="201" y="701"/>
                      <a:pt x="368" y="1035"/>
                    </a:cubicBezTo>
                    <a:cubicBezTo>
                      <a:pt x="668" y="1735"/>
                      <a:pt x="1002" y="2569"/>
                      <a:pt x="1369" y="3503"/>
                    </a:cubicBezTo>
                    <a:lnTo>
                      <a:pt x="2369" y="5938"/>
                    </a:lnTo>
                    <a:cubicBezTo>
                      <a:pt x="2469" y="6305"/>
                      <a:pt x="2603" y="6639"/>
                      <a:pt x="2803" y="6972"/>
                    </a:cubicBezTo>
                    <a:cubicBezTo>
                      <a:pt x="2736" y="6605"/>
                      <a:pt x="2636" y="6238"/>
                      <a:pt x="2503" y="5905"/>
                    </a:cubicBezTo>
                    <a:cubicBezTo>
                      <a:pt x="2303" y="5238"/>
                      <a:pt x="1969" y="4370"/>
                      <a:pt x="1569" y="3403"/>
                    </a:cubicBezTo>
                    <a:cubicBezTo>
                      <a:pt x="1168" y="2436"/>
                      <a:pt x="802" y="1568"/>
                      <a:pt x="501" y="968"/>
                    </a:cubicBezTo>
                    <a:cubicBezTo>
                      <a:pt x="368" y="634"/>
                      <a:pt x="201" y="3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61"/>
              <p:cNvSpPr/>
              <p:nvPr/>
            </p:nvSpPr>
            <p:spPr>
              <a:xfrm>
                <a:off x="1183288" y="2872556"/>
                <a:ext cx="113034" cy="158636"/>
              </a:xfrm>
              <a:custGeom>
                <a:rect b="b" l="l" r="r" t="t"/>
                <a:pathLst>
                  <a:path extrusionOk="0" h="7914" w="5639">
                    <a:moveTo>
                      <a:pt x="5425" y="1"/>
                    </a:moveTo>
                    <a:cubicBezTo>
                      <a:pt x="5383" y="1"/>
                      <a:pt x="5341" y="13"/>
                      <a:pt x="5305" y="41"/>
                    </a:cubicBezTo>
                    <a:cubicBezTo>
                      <a:pt x="4504" y="608"/>
                      <a:pt x="2236" y="2543"/>
                      <a:pt x="1" y="7913"/>
                    </a:cubicBezTo>
                    <a:cubicBezTo>
                      <a:pt x="1" y="7913"/>
                      <a:pt x="5538" y="5044"/>
                      <a:pt x="5638" y="208"/>
                    </a:cubicBezTo>
                    <a:cubicBezTo>
                      <a:pt x="5638" y="87"/>
                      <a:pt x="5533" y="1"/>
                      <a:pt x="54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1"/>
              <p:cNvSpPr/>
              <p:nvPr/>
            </p:nvSpPr>
            <p:spPr>
              <a:xfrm>
                <a:off x="1183969" y="2910141"/>
                <a:ext cx="89621" cy="121052"/>
              </a:xfrm>
              <a:custGeom>
                <a:rect b="b" l="l" r="r" t="t"/>
                <a:pathLst>
                  <a:path extrusionOk="0" h="6039" w="4471">
                    <a:moveTo>
                      <a:pt x="4470" y="0"/>
                    </a:moveTo>
                    <a:lnTo>
                      <a:pt x="4470" y="0"/>
                    </a:lnTo>
                    <a:cubicBezTo>
                      <a:pt x="4203" y="267"/>
                      <a:pt x="3970" y="534"/>
                      <a:pt x="3770" y="868"/>
                    </a:cubicBezTo>
                    <a:lnTo>
                      <a:pt x="2202" y="3003"/>
                    </a:lnTo>
                    <a:lnTo>
                      <a:pt x="634" y="5137"/>
                    </a:lnTo>
                    <a:cubicBezTo>
                      <a:pt x="401" y="5438"/>
                      <a:pt x="200" y="5738"/>
                      <a:pt x="0" y="6038"/>
                    </a:cubicBezTo>
                    <a:cubicBezTo>
                      <a:pt x="301" y="5805"/>
                      <a:pt x="534" y="5538"/>
                      <a:pt x="768" y="5237"/>
                    </a:cubicBezTo>
                    <a:cubicBezTo>
                      <a:pt x="1201" y="4737"/>
                      <a:pt x="1768" y="4003"/>
                      <a:pt x="2402" y="3136"/>
                    </a:cubicBezTo>
                    <a:cubicBezTo>
                      <a:pt x="3002" y="2269"/>
                      <a:pt x="3536" y="1535"/>
                      <a:pt x="3903" y="934"/>
                    </a:cubicBezTo>
                    <a:cubicBezTo>
                      <a:pt x="4103" y="668"/>
                      <a:pt x="4303" y="334"/>
                      <a:pt x="4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61"/>
              <p:cNvSpPr/>
              <p:nvPr/>
            </p:nvSpPr>
            <p:spPr>
              <a:xfrm>
                <a:off x="1064942" y="3135046"/>
                <a:ext cx="122234" cy="151560"/>
              </a:xfrm>
              <a:custGeom>
                <a:rect b="b" l="l" r="r" t="t"/>
                <a:pathLst>
                  <a:path extrusionOk="0" h="7561" w="6098">
                    <a:moveTo>
                      <a:pt x="5863" y="1"/>
                    </a:moveTo>
                    <a:cubicBezTo>
                      <a:pt x="5832" y="1"/>
                      <a:pt x="5800" y="8"/>
                      <a:pt x="5772" y="22"/>
                    </a:cubicBezTo>
                    <a:cubicBezTo>
                      <a:pt x="4904" y="555"/>
                      <a:pt x="2536" y="2357"/>
                      <a:pt x="1" y="7561"/>
                    </a:cubicBezTo>
                    <a:cubicBezTo>
                      <a:pt x="1" y="7561"/>
                      <a:pt x="5671" y="5025"/>
                      <a:pt x="6072" y="222"/>
                    </a:cubicBezTo>
                    <a:cubicBezTo>
                      <a:pt x="6098" y="91"/>
                      <a:pt x="5980" y="1"/>
                      <a:pt x="5863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61"/>
              <p:cNvSpPr/>
              <p:nvPr/>
            </p:nvSpPr>
            <p:spPr>
              <a:xfrm>
                <a:off x="1066285" y="3170906"/>
                <a:ext cx="95635" cy="116361"/>
              </a:xfrm>
              <a:custGeom>
                <a:rect b="b" l="l" r="r" t="t"/>
                <a:pathLst>
                  <a:path extrusionOk="0" h="5805" w="4771">
                    <a:moveTo>
                      <a:pt x="4771" y="1"/>
                    </a:moveTo>
                    <a:lnTo>
                      <a:pt x="4771" y="1"/>
                    </a:lnTo>
                    <a:cubicBezTo>
                      <a:pt x="4504" y="268"/>
                      <a:pt x="4237" y="534"/>
                      <a:pt x="4037" y="835"/>
                    </a:cubicBezTo>
                    <a:lnTo>
                      <a:pt x="2369" y="2903"/>
                    </a:lnTo>
                    <a:lnTo>
                      <a:pt x="668" y="4938"/>
                    </a:lnTo>
                    <a:cubicBezTo>
                      <a:pt x="401" y="5204"/>
                      <a:pt x="201" y="5505"/>
                      <a:pt x="0" y="5805"/>
                    </a:cubicBezTo>
                    <a:cubicBezTo>
                      <a:pt x="267" y="5571"/>
                      <a:pt x="568" y="5338"/>
                      <a:pt x="801" y="5038"/>
                    </a:cubicBezTo>
                    <a:cubicBezTo>
                      <a:pt x="1268" y="4537"/>
                      <a:pt x="1868" y="3837"/>
                      <a:pt x="2536" y="3036"/>
                    </a:cubicBezTo>
                    <a:cubicBezTo>
                      <a:pt x="3203" y="2236"/>
                      <a:pt x="3803" y="1502"/>
                      <a:pt x="4170" y="935"/>
                    </a:cubicBezTo>
                    <a:cubicBezTo>
                      <a:pt x="4404" y="668"/>
                      <a:pt x="4604" y="334"/>
                      <a:pt x="47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61"/>
              <p:cNvSpPr/>
              <p:nvPr/>
            </p:nvSpPr>
            <p:spPr>
              <a:xfrm>
                <a:off x="1127803" y="3383183"/>
                <a:ext cx="80922" cy="188944"/>
              </a:xfrm>
              <a:custGeom>
                <a:rect b="b" l="l" r="r" t="t"/>
                <a:pathLst>
                  <a:path extrusionOk="0" h="9426" w="4037">
                    <a:moveTo>
                      <a:pt x="2005" y="0"/>
                    </a:moveTo>
                    <a:cubicBezTo>
                      <a:pt x="1942" y="0"/>
                      <a:pt x="1879" y="27"/>
                      <a:pt x="1835" y="85"/>
                    </a:cubicBezTo>
                    <a:cubicBezTo>
                      <a:pt x="1301" y="919"/>
                      <a:pt x="0" y="3621"/>
                      <a:pt x="134" y="9425"/>
                    </a:cubicBezTo>
                    <a:cubicBezTo>
                      <a:pt x="134" y="9425"/>
                      <a:pt x="4037" y="4588"/>
                      <a:pt x="2202" y="118"/>
                    </a:cubicBezTo>
                    <a:cubicBezTo>
                      <a:pt x="2164" y="43"/>
                      <a:pt x="2085" y="0"/>
                      <a:pt x="2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61"/>
              <p:cNvSpPr/>
              <p:nvPr/>
            </p:nvSpPr>
            <p:spPr>
              <a:xfrm>
                <a:off x="1131151" y="3424997"/>
                <a:ext cx="32774" cy="146449"/>
              </a:xfrm>
              <a:custGeom>
                <a:rect b="b" l="l" r="r" t="t"/>
                <a:pathLst>
                  <a:path extrusionOk="0" h="7306" w="1635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1501" y="334"/>
                      <a:pt x="1401" y="701"/>
                      <a:pt x="1368" y="1068"/>
                    </a:cubicBezTo>
                    <a:cubicBezTo>
                      <a:pt x="1201" y="1802"/>
                      <a:pt x="1001" y="2669"/>
                      <a:pt x="801" y="3636"/>
                    </a:cubicBezTo>
                    <a:lnTo>
                      <a:pt x="234" y="6238"/>
                    </a:lnTo>
                    <a:cubicBezTo>
                      <a:pt x="134" y="6605"/>
                      <a:pt x="67" y="6939"/>
                      <a:pt x="0" y="7306"/>
                    </a:cubicBezTo>
                    <a:cubicBezTo>
                      <a:pt x="167" y="7005"/>
                      <a:pt x="300" y="6639"/>
                      <a:pt x="400" y="6272"/>
                    </a:cubicBezTo>
                    <a:cubicBezTo>
                      <a:pt x="567" y="5638"/>
                      <a:pt x="801" y="4704"/>
                      <a:pt x="1034" y="3703"/>
                    </a:cubicBezTo>
                    <a:cubicBezTo>
                      <a:pt x="1234" y="2702"/>
                      <a:pt x="1401" y="1768"/>
                      <a:pt x="1535" y="1101"/>
                    </a:cubicBezTo>
                    <a:cubicBezTo>
                      <a:pt x="1601" y="734"/>
                      <a:pt x="1635" y="367"/>
                      <a:pt x="16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61"/>
              <p:cNvSpPr/>
              <p:nvPr/>
            </p:nvSpPr>
            <p:spPr>
              <a:xfrm>
                <a:off x="1052915" y="3753554"/>
                <a:ext cx="119027" cy="153545"/>
              </a:xfrm>
              <a:custGeom>
                <a:rect b="b" l="l" r="r" t="t"/>
                <a:pathLst>
                  <a:path extrusionOk="0" h="7660" w="5938">
                    <a:moveTo>
                      <a:pt x="5726" y="0"/>
                    </a:moveTo>
                    <a:cubicBezTo>
                      <a:pt x="5696" y="0"/>
                      <a:pt x="5666" y="7"/>
                      <a:pt x="5638" y="21"/>
                    </a:cubicBezTo>
                    <a:cubicBezTo>
                      <a:pt x="4804" y="555"/>
                      <a:pt x="2435" y="2423"/>
                      <a:pt x="0" y="7660"/>
                    </a:cubicBezTo>
                    <a:cubicBezTo>
                      <a:pt x="0" y="7660"/>
                      <a:pt x="5604" y="5025"/>
                      <a:pt x="5938" y="221"/>
                    </a:cubicBezTo>
                    <a:cubicBezTo>
                      <a:pt x="5938" y="90"/>
                      <a:pt x="5835" y="0"/>
                      <a:pt x="5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61"/>
              <p:cNvSpPr/>
              <p:nvPr/>
            </p:nvSpPr>
            <p:spPr>
              <a:xfrm>
                <a:off x="1052915" y="3790076"/>
                <a:ext cx="94973" cy="118366"/>
              </a:xfrm>
              <a:custGeom>
                <a:rect b="b" l="l" r="r" t="t"/>
                <a:pathLst>
                  <a:path extrusionOk="0" h="5905" w="4738">
                    <a:moveTo>
                      <a:pt x="4737" y="0"/>
                    </a:moveTo>
                    <a:lnTo>
                      <a:pt x="4737" y="0"/>
                    </a:lnTo>
                    <a:cubicBezTo>
                      <a:pt x="4470" y="267"/>
                      <a:pt x="4237" y="534"/>
                      <a:pt x="4003" y="834"/>
                    </a:cubicBezTo>
                    <a:lnTo>
                      <a:pt x="2335" y="2936"/>
                    </a:lnTo>
                    <a:lnTo>
                      <a:pt x="667" y="5004"/>
                    </a:lnTo>
                    <a:cubicBezTo>
                      <a:pt x="434" y="5271"/>
                      <a:pt x="200" y="5571"/>
                      <a:pt x="0" y="5905"/>
                    </a:cubicBezTo>
                    <a:cubicBezTo>
                      <a:pt x="301" y="5671"/>
                      <a:pt x="567" y="5404"/>
                      <a:pt x="801" y="5104"/>
                    </a:cubicBezTo>
                    <a:cubicBezTo>
                      <a:pt x="1268" y="4604"/>
                      <a:pt x="1868" y="3903"/>
                      <a:pt x="2502" y="3069"/>
                    </a:cubicBezTo>
                    <a:cubicBezTo>
                      <a:pt x="3169" y="2269"/>
                      <a:pt x="3703" y="1502"/>
                      <a:pt x="4103" y="968"/>
                    </a:cubicBezTo>
                    <a:cubicBezTo>
                      <a:pt x="4337" y="668"/>
                      <a:pt x="4570" y="334"/>
                      <a:pt x="4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61"/>
              <p:cNvSpPr/>
              <p:nvPr/>
            </p:nvSpPr>
            <p:spPr>
              <a:xfrm>
                <a:off x="828251" y="3419645"/>
                <a:ext cx="215323" cy="555667"/>
              </a:xfrm>
              <a:custGeom>
                <a:rect b="b" l="l" r="r" t="t"/>
                <a:pathLst>
                  <a:path extrusionOk="0" h="27721" w="10742">
                    <a:moveTo>
                      <a:pt x="0" y="1"/>
                    </a:moveTo>
                    <a:lnTo>
                      <a:pt x="0" y="434"/>
                    </a:lnTo>
                    <a:cubicBezTo>
                      <a:pt x="0" y="801"/>
                      <a:pt x="34" y="1302"/>
                      <a:pt x="67" y="1935"/>
                    </a:cubicBezTo>
                    <a:cubicBezTo>
                      <a:pt x="134" y="3236"/>
                      <a:pt x="234" y="5104"/>
                      <a:pt x="334" y="7306"/>
                    </a:cubicBezTo>
                    <a:cubicBezTo>
                      <a:pt x="768" y="9574"/>
                      <a:pt x="1902" y="12076"/>
                      <a:pt x="3436" y="14478"/>
                    </a:cubicBezTo>
                    <a:cubicBezTo>
                      <a:pt x="4570" y="16279"/>
                      <a:pt x="5738" y="17880"/>
                      <a:pt x="6772" y="19381"/>
                    </a:cubicBezTo>
                    <a:cubicBezTo>
                      <a:pt x="7706" y="20715"/>
                      <a:pt x="8540" y="22083"/>
                      <a:pt x="9274" y="23517"/>
                    </a:cubicBezTo>
                    <a:cubicBezTo>
                      <a:pt x="9741" y="24485"/>
                      <a:pt x="10141" y="25519"/>
                      <a:pt x="10441" y="26553"/>
                    </a:cubicBezTo>
                    <a:cubicBezTo>
                      <a:pt x="10541" y="26920"/>
                      <a:pt x="10608" y="27220"/>
                      <a:pt x="10641" y="27420"/>
                    </a:cubicBezTo>
                    <a:cubicBezTo>
                      <a:pt x="10675" y="27520"/>
                      <a:pt x="10708" y="27620"/>
                      <a:pt x="10741" y="27720"/>
                    </a:cubicBezTo>
                    <a:cubicBezTo>
                      <a:pt x="10741" y="27620"/>
                      <a:pt x="10708" y="27520"/>
                      <a:pt x="10708" y="27420"/>
                    </a:cubicBezTo>
                    <a:cubicBezTo>
                      <a:pt x="10675" y="27220"/>
                      <a:pt x="10608" y="26920"/>
                      <a:pt x="10541" y="26553"/>
                    </a:cubicBezTo>
                    <a:cubicBezTo>
                      <a:pt x="10274" y="25486"/>
                      <a:pt x="9907" y="24451"/>
                      <a:pt x="9407" y="23451"/>
                    </a:cubicBezTo>
                    <a:cubicBezTo>
                      <a:pt x="8707" y="22016"/>
                      <a:pt x="7873" y="20615"/>
                      <a:pt x="6939" y="19281"/>
                    </a:cubicBezTo>
                    <a:cubicBezTo>
                      <a:pt x="5938" y="17747"/>
                      <a:pt x="4770" y="16145"/>
                      <a:pt x="3603" y="14378"/>
                    </a:cubicBezTo>
                    <a:cubicBezTo>
                      <a:pt x="2068" y="11942"/>
                      <a:pt x="934" y="9507"/>
                      <a:pt x="534" y="7272"/>
                    </a:cubicBezTo>
                    <a:cubicBezTo>
                      <a:pt x="367" y="5071"/>
                      <a:pt x="234" y="3203"/>
                      <a:pt x="134" y="1902"/>
                    </a:cubicBezTo>
                    <a:cubicBezTo>
                      <a:pt x="100" y="1268"/>
                      <a:pt x="67" y="768"/>
                      <a:pt x="34" y="401"/>
                    </a:cubicBezTo>
                    <a:cubicBezTo>
                      <a:pt x="34" y="234"/>
                      <a:pt x="0" y="10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61"/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rect b="b" l="l" r="r" t="t"/>
                <a:pathLst>
                  <a:path extrusionOk="0" h="9590" w="4104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61"/>
              <p:cNvSpPr/>
              <p:nvPr/>
            </p:nvSpPr>
            <p:spPr>
              <a:xfrm>
                <a:off x="892435" y="3550037"/>
                <a:ext cx="12067" cy="150458"/>
              </a:xfrm>
              <a:custGeom>
                <a:rect b="b" l="l" r="r" t="t"/>
                <a:pathLst>
                  <a:path extrusionOk="0" h="7506" w="602">
                    <a:moveTo>
                      <a:pt x="568" y="0"/>
                    </a:moveTo>
                    <a:lnTo>
                      <a:pt x="568" y="0"/>
                    </a:lnTo>
                    <a:cubicBezTo>
                      <a:pt x="468" y="367"/>
                      <a:pt x="401" y="734"/>
                      <a:pt x="368" y="1101"/>
                    </a:cubicBezTo>
                    <a:cubicBezTo>
                      <a:pt x="301" y="1768"/>
                      <a:pt x="201" y="2702"/>
                      <a:pt x="134" y="3736"/>
                    </a:cubicBezTo>
                    <a:cubicBezTo>
                      <a:pt x="67" y="4770"/>
                      <a:pt x="34" y="5704"/>
                      <a:pt x="34" y="6405"/>
                    </a:cubicBezTo>
                    <a:cubicBezTo>
                      <a:pt x="1" y="6772"/>
                      <a:pt x="34" y="7139"/>
                      <a:pt x="101" y="7506"/>
                    </a:cubicBezTo>
                    <a:cubicBezTo>
                      <a:pt x="167" y="7139"/>
                      <a:pt x="201" y="6772"/>
                      <a:pt x="201" y="6405"/>
                    </a:cubicBezTo>
                    <a:cubicBezTo>
                      <a:pt x="234" y="5638"/>
                      <a:pt x="301" y="4737"/>
                      <a:pt x="368" y="3736"/>
                    </a:cubicBezTo>
                    <a:cubicBezTo>
                      <a:pt x="434" y="2769"/>
                      <a:pt x="501" y="1868"/>
                      <a:pt x="534" y="1101"/>
                    </a:cubicBezTo>
                    <a:cubicBezTo>
                      <a:pt x="601" y="734"/>
                      <a:pt x="601" y="367"/>
                      <a:pt x="5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61"/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rect b="b" l="l" r="r" t="t"/>
                <a:pathLst>
                  <a:path extrusionOk="0" h="9590" w="4104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61"/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rect b="b" l="l" r="r" t="t"/>
                <a:pathLst>
                  <a:path extrusionOk="0" h="9490" w="4104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61"/>
              <p:cNvSpPr/>
              <p:nvPr/>
            </p:nvSpPr>
            <p:spPr>
              <a:xfrm>
                <a:off x="1041550" y="3828863"/>
                <a:ext cx="22751" cy="148453"/>
              </a:xfrm>
              <a:custGeom>
                <a:rect b="b" l="l" r="r" t="t"/>
                <a:pathLst>
                  <a:path extrusionOk="0" h="7406" w="1135">
                    <a:moveTo>
                      <a:pt x="1134" y="0"/>
                    </a:moveTo>
                    <a:lnTo>
                      <a:pt x="1134" y="0"/>
                    </a:lnTo>
                    <a:cubicBezTo>
                      <a:pt x="1001" y="334"/>
                      <a:pt x="901" y="701"/>
                      <a:pt x="868" y="1068"/>
                    </a:cubicBezTo>
                    <a:cubicBezTo>
                      <a:pt x="701" y="1735"/>
                      <a:pt x="534" y="2669"/>
                      <a:pt x="401" y="3670"/>
                    </a:cubicBezTo>
                    <a:cubicBezTo>
                      <a:pt x="234" y="4704"/>
                      <a:pt x="134" y="5638"/>
                      <a:pt x="67" y="6305"/>
                    </a:cubicBezTo>
                    <a:cubicBezTo>
                      <a:pt x="0" y="6672"/>
                      <a:pt x="0" y="7072"/>
                      <a:pt x="67" y="7406"/>
                    </a:cubicBezTo>
                    <a:cubicBezTo>
                      <a:pt x="167" y="7072"/>
                      <a:pt x="234" y="6705"/>
                      <a:pt x="234" y="6338"/>
                    </a:cubicBezTo>
                    <a:lnTo>
                      <a:pt x="634" y="3703"/>
                    </a:lnTo>
                    <a:cubicBezTo>
                      <a:pt x="801" y="2735"/>
                      <a:pt x="934" y="1835"/>
                      <a:pt x="1068" y="1101"/>
                    </a:cubicBezTo>
                    <a:cubicBezTo>
                      <a:pt x="1134" y="734"/>
                      <a:pt x="1134" y="367"/>
                      <a:pt x="1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61"/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rect b="b" l="l" r="r" t="t"/>
                <a:pathLst>
                  <a:path extrusionOk="0" h="9490" w="4104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1"/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rect b="b" l="l" r="r" t="t"/>
                <a:pathLst>
                  <a:path extrusionOk="0" h="8535" w="5105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61"/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rect b="b" l="l" r="r" t="t"/>
                <a:pathLst>
                  <a:path extrusionOk="0" h="8535" w="5105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61"/>
              <p:cNvSpPr/>
              <p:nvPr/>
            </p:nvSpPr>
            <p:spPr>
              <a:xfrm>
                <a:off x="760719" y="3428344"/>
                <a:ext cx="72222" cy="131736"/>
              </a:xfrm>
              <a:custGeom>
                <a:rect b="b" l="l" r="r" t="t"/>
                <a:pathLst>
                  <a:path extrusionOk="0" h="6572" w="3603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334"/>
                      <a:pt x="234" y="701"/>
                      <a:pt x="434" y="1001"/>
                    </a:cubicBezTo>
                    <a:cubicBezTo>
                      <a:pt x="734" y="1635"/>
                      <a:pt x="1134" y="2469"/>
                      <a:pt x="1635" y="3369"/>
                    </a:cubicBezTo>
                    <a:cubicBezTo>
                      <a:pt x="2135" y="4303"/>
                      <a:pt x="2602" y="5104"/>
                      <a:pt x="2969" y="5671"/>
                    </a:cubicBezTo>
                    <a:cubicBezTo>
                      <a:pt x="3136" y="6005"/>
                      <a:pt x="3369" y="6305"/>
                      <a:pt x="3603" y="6572"/>
                    </a:cubicBezTo>
                    <a:cubicBezTo>
                      <a:pt x="3469" y="6238"/>
                      <a:pt x="3303" y="5904"/>
                      <a:pt x="3102" y="5604"/>
                    </a:cubicBezTo>
                    <a:cubicBezTo>
                      <a:pt x="2736" y="4937"/>
                      <a:pt x="2302" y="4137"/>
                      <a:pt x="1868" y="3269"/>
                    </a:cubicBezTo>
                    <a:lnTo>
                      <a:pt x="601" y="934"/>
                    </a:lnTo>
                    <a:cubicBezTo>
                      <a:pt x="434" y="601"/>
                      <a:pt x="234" y="2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61"/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rect b="b" l="l" r="r" t="t"/>
                <a:pathLst>
                  <a:path extrusionOk="0" h="5753" w="7863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61"/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rect b="b" l="l" r="r" t="t"/>
                <a:pathLst>
                  <a:path extrusionOk="0" h="5753" w="7863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61"/>
              <p:cNvSpPr/>
              <p:nvPr/>
            </p:nvSpPr>
            <p:spPr>
              <a:xfrm>
                <a:off x="878403" y="3774702"/>
                <a:ext cx="123036" cy="86274"/>
              </a:xfrm>
              <a:custGeom>
                <a:rect b="b" l="l" r="r" t="t"/>
                <a:pathLst>
                  <a:path extrusionOk="0" h="4304" w="6138">
                    <a:moveTo>
                      <a:pt x="0" y="0"/>
                    </a:moveTo>
                    <a:lnTo>
                      <a:pt x="0" y="0"/>
                    </a:lnTo>
                    <a:cubicBezTo>
                      <a:pt x="234" y="267"/>
                      <a:pt x="534" y="501"/>
                      <a:pt x="834" y="734"/>
                    </a:cubicBezTo>
                    <a:cubicBezTo>
                      <a:pt x="1368" y="1134"/>
                      <a:pt x="2102" y="1701"/>
                      <a:pt x="2969" y="2302"/>
                    </a:cubicBezTo>
                    <a:cubicBezTo>
                      <a:pt x="3803" y="2936"/>
                      <a:pt x="4570" y="3436"/>
                      <a:pt x="5170" y="3803"/>
                    </a:cubicBezTo>
                    <a:cubicBezTo>
                      <a:pt x="5471" y="4003"/>
                      <a:pt x="5804" y="4170"/>
                      <a:pt x="6138" y="4303"/>
                    </a:cubicBezTo>
                    <a:cubicBezTo>
                      <a:pt x="5871" y="4070"/>
                      <a:pt x="5571" y="3836"/>
                      <a:pt x="5237" y="3670"/>
                    </a:cubicBezTo>
                    <a:cubicBezTo>
                      <a:pt x="4637" y="3203"/>
                      <a:pt x="3903" y="2702"/>
                      <a:pt x="3102" y="2135"/>
                    </a:cubicBezTo>
                    <a:lnTo>
                      <a:pt x="934" y="601"/>
                    </a:lnTo>
                    <a:cubicBezTo>
                      <a:pt x="634" y="367"/>
                      <a:pt x="334" y="1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61"/>
              <p:cNvSpPr/>
              <p:nvPr/>
            </p:nvSpPr>
            <p:spPr>
              <a:xfrm>
                <a:off x="923865" y="4086963"/>
                <a:ext cx="224023" cy="232041"/>
              </a:xfrm>
              <a:custGeom>
                <a:rect b="b" l="l" r="r" t="t"/>
                <a:pathLst>
                  <a:path extrusionOk="0" h="11576" w="11176">
                    <a:moveTo>
                      <a:pt x="0" y="0"/>
                    </a:moveTo>
                    <a:lnTo>
                      <a:pt x="2369" y="11575"/>
                    </a:lnTo>
                    <a:lnTo>
                      <a:pt x="9407" y="11575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61"/>
              <p:cNvSpPr/>
              <p:nvPr/>
            </p:nvSpPr>
            <p:spPr>
              <a:xfrm>
                <a:off x="944592" y="4119816"/>
                <a:ext cx="186579" cy="113595"/>
              </a:xfrm>
              <a:custGeom>
                <a:rect b="b" l="l" r="r" t="t"/>
                <a:pathLst>
                  <a:path extrusionOk="0" h="5667" w="9308">
                    <a:moveTo>
                      <a:pt x="3042" y="158"/>
                    </a:moveTo>
                    <a:cubicBezTo>
                      <a:pt x="3186" y="158"/>
                      <a:pt x="3331" y="193"/>
                      <a:pt x="3470" y="262"/>
                    </a:cubicBezTo>
                    <a:cubicBezTo>
                      <a:pt x="3770" y="429"/>
                      <a:pt x="3903" y="763"/>
                      <a:pt x="3903" y="1096"/>
                    </a:cubicBezTo>
                    <a:cubicBezTo>
                      <a:pt x="3870" y="1397"/>
                      <a:pt x="3770" y="1730"/>
                      <a:pt x="3603" y="1997"/>
                    </a:cubicBezTo>
                    <a:cubicBezTo>
                      <a:pt x="3269" y="2464"/>
                      <a:pt x="2802" y="2798"/>
                      <a:pt x="2269" y="2964"/>
                    </a:cubicBezTo>
                    <a:cubicBezTo>
                      <a:pt x="2134" y="3021"/>
                      <a:pt x="1999" y="3062"/>
                      <a:pt x="1863" y="3090"/>
                    </a:cubicBezTo>
                    <a:lnTo>
                      <a:pt x="1863" y="3090"/>
                    </a:lnTo>
                    <a:cubicBezTo>
                      <a:pt x="1834" y="2915"/>
                      <a:pt x="1815" y="2739"/>
                      <a:pt x="1802" y="2564"/>
                    </a:cubicBezTo>
                    <a:cubicBezTo>
                      <a:pt x="1768" y="2164"/>
                      <a:pt x="1802" y="1730"/>
                      <a:pt x="1868" y="1330"/>
                    </a:cubicBezTo>
                    <a:cubicBezTo>
                      <a:pt x="1935" y="930"/>
                      <a:pt x="2169" y="596"/>
                      <a:pt x="2469" y="363"/>
                    </a:cubicBezTo>
                    <a:cubicBezTo>
                      <a:pt x="2644" y="226"/>
                      <a:pt x="2842" y="158"/>
                      <a:pt x="3042" y="158"/>
                    </a:cubicBezTo>
                    <a:close/>
                    <a:moveTo>
                      <a:pt x="5872" y="1732"/>
                    </a:moveTo>
                    <a:cubicBezTo>
                      <a:pt x="6073" y="1732"/>
                      <a:pt x="6271" y="1800"/>
                      <a:pt x="6438" y="1930"/>
                    </a:cubicBezTo>
                    <a:cubicBezTo>
                      <a:pt x="6739" y="2197"/>
                      <a:pt x="6905" y="2597"/>
                      <a:pt x="6872" y="2998"/>
                    </a:cubicBezTo>
                    <a:cubicBezTo>
                      <a:pt x="6805" y="3431"/>
                      <a:pt x="6639" y="3832"/>
                      <a:pt x="6372" y="4165"/>
                    </a:cubicBezTo>
                    <a:cubicBezTo>
                      <a:pt x="6269" y="4306"/>
                      <a:pt x="6156" y="4438"/>
                      <a:pt x="6036" y="4559"/>
                    </a:cubicBezTo>
                    <a:lnTo>
                      <a:pt x="6036" y="4559"/>
                    </a:lnTo>
                    <a:cubicBezTo>
                      <a:pt x="5876" y="4510"/>
                      <a:pt x="5721" y="4445"/>
                      <a:pt x="5571" y="4365"/>
                    </a:cubicBezTo>
                    <a:cubicBezTo>
                      <a:pt x="5004" y="3998"/>
                      <a:pt x="4670" y="3365"/>
                      <a:pt x="4771" y="2698"/>
                    </a:cubicBezTo>
                    <a:cubicBezTo>
                      <a:pt x="4837" y="2331"/>
                      <a:pt x="5071" y="2030"/>
                      <a:pt x="5404" y="1864"/>
                    </a:cubicBezTo>
                    <a:cubicBezTo>
                      <a:pt x="5552" y="1775"/>
                      <a:pt x="5713" y="1732"/>
                      <a:pt x="5872" y="1732"/>
                    </a:cubicBezTo>
                    <a:close/>
                    <a:moveTo>
                      <a:pt x="3047" y="0"/>
                    </a:moveTo>
                    <a:cubicBezTo>
                      <a:pt x="2816" y="0"/>
                      <a:pt x="2593" y="77"/>
                      <a:pt x="2402" y="229"/>
                    </a:cubicBezTo>
                    <a:cubicBezTo>
                      <a:pt x="2035" y="463"/>
                      <a:pt x="1802" y="863"/>
                      <a:pt x="1702" y="1297"/>
                    </a:cubicBezTo>
                    <a:cubicBezTo>
                      <a:pt x="1635" y="1697"/>
                      <a:pt x="1602" y="2164"/>
                      <a:pt x="1635" y="2597"/>
                    </a:cubicBezTo>
                    <a:cubicBezTo>
                      <a:pt x="1635" y="2768"/>
                      <a:pt x="1650" y="2944"/>
                      <a:pt x="1679" y="3121"/>
                    </a:cubicBezTo>
                    <a:lnTo>
                      <a:pt x="1679" y="3121"/>
                    </a:lnTo>
                    <a:cubicBezTo>
                      <a:pt x="1562" y="3136"/>
                      <a:pt x="1443" y="3143"/>
                      <a:pt x="1322" y="3143"/>
                    </a:cubicBezTo>
                    <a:cubicBezTo>
                      <a:pt x="1228" y="3143"/>
                      <a:pt x="1132" y="3139"/>
                      <a:pt x="1035" y="3131"/>
                    </a:cubicBezTo>
                    <a:cubicBezTo>
                      <a:pt x="668" y="3064"/>
                      <a:pt x="334" y="2964"/>
                      <a:pt x="0" y="2831"/>
                    </a:cubicBezTo>
                    <a:lnTo>
                      <a:pt x="0" y="2831"/>
                    </a:lnTo>
                    <a:lnTo>
                      <a:pt x="67" y="2864"/>
                    </a:lnTo>
                    <a:cubicBezTo>
                      <a:pt x="101" y="2898"/>
                      <a:pt x="167" y="2931"/>
                      <a:pt x="234" y="2964"/>
                    </a:cubicBezTo>
                    <a:cubicBezTo>
                      <a:pt x="501" y="3064"/>
                      <a:pt x="768" y="3165"/>
                      <a:pt x="1035" y="3198"/>
                    </a:cubicBezTo>
                    <a:cubicBezTo>
                      <a:pt x="1151" y="3216"/>
                      <a:pt x="1267" y="3224"/>
                      <a:pt x="1383" y="3224"/>
                    </a:cubicBezTo>
                    <a:cubicBezTo>
                      <a:pt x="1487" y="3224"/>
                      <a:pt x="1591" y="3217"/>
                      <a:pt x="1694" y="3205"/>
                    </a:cubicBezTo>
                    <a:lnTo>
                      <a:pt x="1694" y="3205"/>
                    </a:lnTo>
                    <a:cubicBezTo>
                      <a:pt x="1740" y="3450"/>
                      <a:pt x="1811" y="3696"/>
                      <a:pt x="1902" y="3932"/>
                    </a:cubicBezTo>
                    <a:cubicBezTo>
                      <a:pt x="2102" y="4365"/>
                      <a:pt x="2369" y="4766"/>
                      <a:pt x="2736" y="5099"/>
                    </a:cubicBezTo>
                    <a:cubicBezTo>
                      <a:pt x="3136" y="5433"/>
                      <a:pt x="3603" y="5633"/>
                      <a:pt x="4103" y="5666"/>
                    </a:cubicBezTo>
                    <a:cubicBezTo>
                      <a:pt x="4604" y="5666"/>
                      <a:pt x="5104" y="5500"/>
                      <a:pt x="5504" y="5233"/>
                    </a:cubicBezTo>
                    <a:cubicBezTo>
                      <a:pt x="5729" y="5083"/>
                      <a:pt x="5944" y="4922"/>
                      <a:pt x="6142" y="4745"/>
                    </a:cubicBezTo>
                    <a:lnTo>
                      <a:pt x="6142" y="4745"/>
                    </a:lnTo>
                    <a:cubicBezTo>
                      <a:pt x="6332" y="4788"/>
                      <a:pt x="6525" y="4809"/>
                      <a:pt x="6717" y="4809"/>
                    </a:cubicBezTo>
                    <a:cubicBezTo>
                      <a:pt x="6881" y="4809"/>
                      <a:pt x="7045" y="4794"/>
                      <a:pt x="7206" y="4766"/>
                    </a:cubicBezTo>
                    <a:cubicBezTo>
                      <a:pt x="7639" y="4666"/>
                      <a:pt x="8040" y="4499"/>
                      <a:pt x="8406" y="4265"/>
                    </a:cubicBezTo>
                    <a:cubicBezTo>
                      <a:pt x="8640" y="4132"/>
                      <a:pt x="8873" y="3998"/>
                      <a:pt x="9107" y="3832"/>
                    </a:cubicBezTo>
                    <a:cubicBezTo>
                      <a:pt x="9174" y="3765"/>
                      <a:pt x="9240" y="3698"/>
                      <a:pt x="9307" y="3632"/>
                    </a:cubicBezTo>
                    <a:lnTo>
                      <a:pt x="9307" y="3632"/>
                    </a:lnTo>
                    <a:cubicBezTo>
                      <a:pt x="9240" y="3665"/>
                      <a:pt x="9140" y="3732"/>
                      <a:pt x="9074" y="3798"/>
                    </a:cubicBezTo>
                    <a:cubicBezTo>
                      <a:pt x="8907" y="3898"/>
                      <a:pt x="8707" y="4032"/>
                      <a:pt x="8373" y="4199"/>
                    </a:cubicBezTo>
                    <a:cubicBezTo>
                      <a:pt x="8006" y="4399"/>
                      <a:pt x="7606" y="4532"/>
                      <a:pt x="7206" y="4632"/>
                    </a:cubicBezTo>
                    <a:cubicBezTo>
                      <a:pt x="7061" y="4658"/>
                      <a:pt x="6916" y="4670"/>
                      <a:pt x="6772" y="4670"/>
                    </a:cubicBezTo>
                    <a:cubicBezTo>
                      <a:pt x="6605" y="4670"/>
                      <a:pt x="6439" y="4653"/>
                      <a:pt x="6276" y="4620"/>
                    </a:cubicBezTo>
                    <a:lnTo>
                      <a:pt x="6276" y="4620"/>
                    </a:lnTo>
                    <a:cubicBezTo>
                      <a:pt x="6380" y="4519"/>
                      <a:pt x="6479" y="4412"/>
                      <a:pt x="6572" y="4299"/>
                    </a:cubicBezTo>
                    <a:cubicBezTo>
                      <a:pt x="6872" y="3932"/>
                      <a:pt x="7039" y="3498"/>
                      <a:pt x="7106" y="3031"/>
                    </a:cubicBezTo>
                    <a:cubicBezTo>
                      <a:pt x="7139" y="2564"/>
                      <a:pt x="6939" y="2097"/>
                      <a:pt x="6605" y="1797"/>
                    </a:cubicBezTo>
                    <a:cubicBezTo>
                      <a:pt x="6403" y="1650"/>
                      <a:pt x="6161" y="1574"/>
                      <a:pt x="5918" y="1574"/>
                    </a:cubicBezTo>
                    <a:cubicBezTo>
                      <a:pt x="5718" y="1574"/>
                      <a:pt x="5518" y="1625"/>
                      <a:pt x="5338" y="1730"/>
                    </a:cubicBezTo>
                    <a:cubicBezTo>
                      <a:pt x="4971" y="1930"/>
                      <a:pt x="4704" y="2264"/>
                      <a:pt x="4637" y="2664"/>
                    </a:cubicBezTo>
                    <a:cubicBezTo>
                      <a:pt x="4504" y="3398"/>
                      <a:pt x="4871" y="4132"/>
                      <a:pt x="5504" y="4499"/>
                    </a:cubicBezTo>
                    <a:cubicBezTo>
                      <a:pt x="5636" y="4573"/>
                      <a:pt x="5772" y="4633"/>
                      <a:pt x="5910" y="4679"/>
                    </a:cubicBezTo>
                    <a:lnTo>
                      <a:pt x="5910" y="4679"/>
                    </a:lnTo>
                    <a:cubicBezTo>
                      <a:pt x="5752" y="4824"/>
                      <a:pt x="5582" y="4953"/>
                      <a:pt x="5404" y="5066"/>
                    </a:cubicBezTo>
                    <a:cubicBezTo>
                      <a:pt x="5004" y="5333"/>
                      <a:pt x="4537" y="5466"/>
                      <a:pt x="4103" y="5466"/>
                    </a:cubicBezTo>
                    <a:cubicBezTo>
                      <a:pt x="3636" y="5433"/>
                      <a:pt x="3203" y="5233"/>
                      <a:pt x="2836" y="4932"/>
                    </a:cubicBezTo>
                    <a:cubicBezTo>
                      <a:pt x="2502" y="4632"/>
                      <a:pt x="2235" y="4265"/>
                      <a:pt x="2069" y="3865"/>
                    </a:cubicBezTo>
                    <a:cubicBezTo>
                      <a:pt x="1980" y="3636"/>
                      <a:pt x="1920" y="3407"/>
                      <a:pt x="1878" y="3178"/>
                    </a:cubicBezTo>
                    <a:lnTo>
                      <a:pt x="1878" y="3178"/>
                    </a:lnTo>
                    <a:cubicBezTo>
                      <a:pt x="2031" y="3150"/>
                      <a:pt x="2183" y="3111"/>
                      <a:pt x="2335" y="3064"/>
                    </a:cubicBezTo>
                    <a:cubicBezTo>
                      <a:pt x="2869" y="2898"/>
                      <a:pt x="3370" y="2564"/>
                      <a:pt x="3736" y="2097"/>
                    </a:cubicBezTo>
                    <a:cubicBezTo>
                      <a:pt x="3903" y="1797"/>
                      <a:pt x="4037" y="1463"/>
                      <a:pt x="4037" y="1130"/>
                    </a:cubicBezTo>
                    <a:cubicBezTo>
                      <a:pt x="4070" y="729"/>
                      <a:pt x="3903" y="329"/>
                      <a:pt x="3570" y="129"/>
                    </a:cubicBezTo>
                    <a:cubicBezTo>
                      <a:pt x="3398" y="43"/>
                      <a:pt x="3220" y="0"/>
                      <a:pt x="30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3" name="Google Shape;1463;p61"/>
            <p:cNvSpPr/>
            <p:nvPr/>
          </p:nvSpPr>
          <p:spPr>
            <a:xfrm>
              <a:off x="1785079" y="1219806"/>
              <a:ext cx="90283" cy="90944"/>
            </a:xfrm>
            <a:custGeom>
              <a:rect b="b" l="l" r="r" t="t"/>
              <a:pathLst>
                <a:path extrusionOk="0" h="4537" w="4504">
                  <a:moveTo>
                    <a:pt x="3203" y="0"/>
                  </a:moveTo>
                  <a:lnTo>
                    <a:pt x="0" y="2902"/>
                  </a:lnTo>
                  <a:lnTo>
                    <a:pt x="4504" y="4537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1"/>
            <p:cNvSpPr/>
            <p:nvPr/>
          </p:nvSpPr>
          <p:spPr>
            <a:xfrm>
              <a:off x="1412643" y="853223"/>
              <a:ext cx="508862" cy="463561"/>
            </a:xfrm>
            <a:custGeom>
              <a:rect b="b" l="l" r="r" t="t"/>
              <a:pathLst>
                <a:path extrusionOk="0" h="23126" w="25386">
                  <a:moveTo>
                    <a:pt x="12697" y="0"/>
                  </a:moveTo>
                  <a:cubicBezTo>
                    <a:pt x="9741" y="0"/>
                    <a:pt x="6789" y="1126"/>
                    <a:pt x="4537" y="3378"/>
                  </a:cubicBezTo>
                  <a:cubicBezTo>
                    <a:pt x="0" y="7914"/>
                    <a:pt x="0" y="15220"/>
                    <a:pt x="4537" y="19723"/>
                  </a:cubicBezTo>
                  <a:cubicBezTo>
                    <a:pt x="6789" y="21991"/>
                    <a:pt x="9741" y="23125"/>
                    <a:pt x="12697" y="23125"/>
                  </a:cubicBezTo>
                  <a:cubicBezTo>
                    <a:pt x="15653" y="23125"/>
                    <a:pt x="18614" y="21991"/>
                    <a:pt x="20882" y="19723"/>
                  </a:cubicBezTo>
                  <a:cubicBezTo>
                    <a:pt x="25385" y="15220"/>
                    <a:pt x="25385" y="7914"/>
                    <a:pt x="20882" y="3378"/>
                  </a:cubicBezTo>
                  <a:cubicBezTo>
                    <a:pt x="18614" y="1126"/>
                    <a:pt x="15653" y="0"/>
                    <a:pt x="126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1"/>
            <p:cNvSpPr/>
            <p:nvPr/>
          </p:nvSpPr>
          <p:spPr>
            <a:xfrm>
              <a:off x="1728913" y="1065339"/>
              <a:ext cx="40130" cy="40150"/>
            </a:xfrm>
            <a:custGeom>
              <a:rect b="b" l="l" r="r" t="t"/>
              <a:pathLst>
                <a:path extrusionOk="0" h="2003" w="2002">
                  <a:moveTo>
                    <a:pt x="1001" y="1"/>
                  </a:moveTo>
                  <a:cubicBezTo>
                    <a:pt x="434" y="1"/>
                    <a:pt x="0" y="434"/>
                    <a:pt x="0" y="1002"/>
                  </a:cubicBezTo>
                  <a:cubicBezTo>
                    <a:pt x="0" y="1535"/>
                    <a:pt x="434" y="2002"/>
                    <a:pt x="1001" y="2002"/>
                  </a:cubicBezTo>
                  <a:cubicBezTo>
                    <a:pt x="1535" y="2002"/>
                    <a:pt x="2002" y="1535"/>
                    <a:pt x="2002" y="1002"/>
                  </a:cubicBezTo>
                  <a:cubicBezTo>
                    <a:pt x="2002" y="434"/>
                    <a:pt x="1535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1"/>
            <p:cNvSpPr/>
            <p:nvPr/>
          </p:nvSpPr>
          <p:spPr>
            <a:xfrm>
              <a:off x="1648011" y="1064678"/>
              <a:ext cx="47487" cy="40671"/>
            </a:xfrm>
            <a:custGeom>
              <a:rect b="b" l="l" r="r" t="t"/>
              <a:pathLst>
                <a:path extrusionOk="0" h="2029" w="2369">
                  <a:moveTo>
                    <a:pt x="1034" y="0"/>
                  </a:moveTo>
                  <a:cubicBezTo>
                    <a:pt x="467" y="0"/>
                    <a:pt x="0" y="467"/>
                    <a:pt x="0" y="1035"/>
                  </a:cubicBezTo>
                  <a:cubicBezTo>
                    <a:pt x="0" y="1624"/>
                    <a:pt x="508" y="2028"/>
                    <a:pt x="1033" y="2028"/>
                  </a:cubicBezTo>
                  <a:cubicBezTo>
                    <a:pt x="1280" y="2028"/>
                    <a:pt x="1532" y="1938"/>
                    <a:pt x="1735" y="1735"/>
                  </a:cubicBezTo>
                  <a:cubicBezTo>
                    <a:pt x="2369" y="1101"/>
                    <a:pt x="1902" y="34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1"/>
            <p:cNvSpPr/>
            <p:nvPr/>
          </p:nvSpPr>
          <p:spPr>
            <a:xfrm>
              <a:off x="1560094" y="1064999"/>
              <a:ext cx="51155" cy="39910"/>
            </a:xfrm>
            <a:custGeom>
              <a:rect b="b" l="l" r="r" t="t"/>
              <a:pathLst>
                <a:path extrusionOk="0" h="1991" w="2552">
                  <a:moveTo>
                    <a:pt x="1253" y="0"/>
                  </a:moveTo>
                  <a:cubicBezTo>
                    <a:pt x="912" y="0"/>
                    <a:pt x="592" y="178"/>
                    <a:pt x="417" y="485"/>
                  </a:cubicBezTo>
                  <a:cubicBezTo>
                    <a:pt x="1" y="1198"/>
                    <a:pt x="537" y="1990"/>
                    <a:pt x="1249" y="1990"/>
                  </a:cubicBezTo>
                  <a:cubicBezTo>
                    <a:pt x="1336" y="1990"/>
                    <a:pt x="1426" y="1978"/>
                    <a:pt x="1517" y="1953"/>
                  </a:cubicBezTo>
                  <a:cubicBezTo>
                    <a:pt x="2385" y="1752"/>
                    <a:pt x="2552" y="585"/>
                    <a:pt x="1784" y="151"/>
                  </a:cubicBezTo>
                  <a:cubicBezTo>
                    <a:pt x="1613" y="48"/>
                    <a:pt x="1430" y="0"/>
                    <a:pt x="12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1"/>
            <p:cNvSpPr/>
            <p:nvPr/>
          </p:nvSpPr>
          <p:spPr>
            <a:xfrm>
              <a:off x="1430022" y="850718"/>
              <a:ext cx="474084" cy="471238"/>
            </a:xfrm>
            <a:custGeom>
              <a:rect b="b" l="l" r="r" t="t"/>
              <a:pathLst>
                <a:path extrusionOk="0" h="23509" w="23651">
                  <a:moveTo>
                    <a:pt x="10575" y="0"/>
                  </a:moveTo>
                  <a:lnTo>
                    <a:pt x="10041" y="67"/>
                  </a:lnTo>
                  <a:lnTo>
                    <a:pt x="9441" y="167"/>
                  </a:lnTo>
                  <a:lnTo>
                    <a:pt x="8740" y="334"/>
                  </a:lnTo>
                  <a:cubicBezTo>
                    <a:pt x="7573" y="634"/>
                    <a:pt x="6472" y="1101"/>
                    <a:pt x="5438" y="1768"/>
                  </a:cubicBezTo>
                  <a:cubicBezTo>
                    <a:pt x="2369" y="3703"/>
                    <a:pt x="401" y="6972"/>
                    <a:pt x="67" y="10574"/>
                  </a:cubicBezTo>
                  <a:cubicBezTo>
                    <a:pt x="1" y="11108"/>
                    <a:pt x="1" y="11642"/>
                    <a:pt x="34" y="12176"/>
                  </a:cubicBezTo>
                  <a:cubicBezTo>
                    <a:pt x="34" y="12442"/>
                    <a:pt x="34" y="12709"/>
                    <a:pt x="67" y="13009"/>
                  </a:cubicBezTo>
                  <a:lnTo>
                    <a:pt x="201" y="13843"/>
                  </a:lnTo>
                  <a:cubicBezTo>
                    <a:pt x="401" y="14978"/>
                    <a:pt x="801" y="16078"/>
                    <a:pt x="1335" y="17112"/>
                  </a:cubicBezTo>
                  <a:cubicBezTo>
                    <a:pt x="2469" y="19347"/>
                    <a:pt x="4270" y="21149"/>
                    <a:pt x="6539" y="22249"/>
                  </a:cubicBezTo>
                  <a:cubicBezTo>
                    <a:pt x="7706" y="22850"/>
                    <a:pt x="8974" y="23250"/>
                    <a:pt x="10275" y="23384"/>
                  </a:cubicBezTo>
                  <a:cubicBezTo>
                    <a:pt x="10608" y="23450"/>
                    <a:pt x="10942" y="23484"/>
                    <a:pt x="11275" y="23484"/>
                  </a:cubicBezTo>
                  <a:cubicBezTo>
                    <a:pt x="11442" y="23500"/>
                    <a:pt x="11609" y="23509"/>
                    <a:pt x="11776" y="23509"/>
                  </a:cubicBezTo>
                  <a:cubicBezTo>
                    <a:pt x="11943" y="23509"/>
                    <a:pt x="12109" y="23500"/>
                    <a:pt x="12276" y="23484"/>
                  </a:cubicBezTo>
                  <a:cubicBezTo>
                    <a:pt x="12977" y="23450"/>
                    <a:pt x="13644" y="23384"/>
                    <a:pt x="14311" y="23217"/>
                  </a:cubicBezTo>
                  <a:cubicBezTo>
                    <a:pt x="15725" y="22921"/>
                    <a:pt x="17075" y="22365"/>
                    <a:pt x="18296" y="21582"/>
                  </a:cubicBezTo>
                  <a:lnTo>
                    <a:pt x="18296" y="21582"/>
                  </a:lnTo>
                  <a:lnTo>
                    <a:pt x="22317" y="23217"/>
                  </a:lnTo>
                  <a:lnTo>
                    <a:pt x="22550" y="23284"/>
                  </a:lnTo>
                  <a:lnTo>
                    <a:pt x="22550" y="23284"/>
                  </a:lnTo>
                  <a:lnTo>
                    <a:pt x="22483" y="23050"/>
                  </a:lnTo>
                  <a:cubicBezTo>
                    <a:pt x="22087" y="21564"/>
                    <a:pt x="21691" y="20110"/>
                    <a:pt x="21294" y="18721"/>
                  </a:cubicBezTo>
                  <a:lnTo>
                    <a:pt x="21294" y="18721"/>
                  </a:lnTo>
                  <a:cubicBezTo>
                    <a:pt x="22403" y="17266"/>
                    <a:pt x="23122" y="15554"/>
                    <a:pt x="23451" y="13777"/>
                  </a:cubicBezTo>
                  <a:cubicBezTo>
                    <a:pt x="23618" y="12909"/>
                    <a:pt x="23651" y="12075"/>
                    <a:pt x="23618" y="11208"/>
                  </a:cubicBezTo>
                  <a:cubicBezTo>
                    <a:pt x="23584" y="10775"/>
                    <a:pt x="23551" y="10374"/>
                    <a:pt x="23484" y="9941"/>
                  </a:cubicBezTo>
                  <a:cubicBezTo>
                    <a:pt x="23451" y="9740"/>
                    <a:pt x="23417" y="9540"/>
                    <a:pt x="23384" y="9340"/>
                  </a:cubicBezTo>
                  <a:cubicBezTo>
                    <a:pt x="23351" y="9173"/>
                    <a:pt x="23317" y="8973"/>
                    <a:pt x="23251" y="8773"/>
                  </a:cubicBezTo>
                  <a:cubicBezTo>
                    <a:pt x="22584" y="6071"/>
                    <a:pt x="20949" y="3703"/>
                    <a:pt x="18681" y="2102"/>
                  </a:cubicBezTo>
                  <a:cubicBezTo>
                    <a:pt x="17847" y="1501"/>
                    <a:pt x="16913" y="1001"/>
                    <a:pt x="15945" y="667"/>
                  </a:cubicBezTo>
                  <a:lnTo>
                    <a:pt x="15378" y="467"/>
                  </a:lnTo>
                  <a:lnTo>
                    <a:pt x="14778" y="334"/>
                  </a:lnTo>
                  <a:lnTo>
                    <a:pt x="14244" y="200"/>
                  </a:lnTo>
                  <a:cubicBezTo>
                    <a:pt x="14077" y="167"/>
                    <a:pt x="13911" y="167"/>
                    <a:pt x="13744" y="134"/>
                  </a:cubicBezTo>
                  <a:cubicBezTo>
                    <a:pt x="13444" y="67"/>
                    <a:pt x="13177" y="34"/>
                    <a:pt x="12910" y="34"/>
                  </a:cubicBezTo>
                  <a:lnTo>
                    <a:pt x="12310" y="0"/>
                  </a:lnTo>
                  <a:lnTo>
                    <a:pt x="11943" y="0"/>
                  </a:lnTo>
                  <a:lnTo>
                    <a:pt x="12310" y="34"/>
                  </a:lnTo>
                  <a:lnTo>
                    <a:pt x="12910" y="67"/>
                  </a:lnTo>
                  <a:cubicBezTo>
                    <a:pt x="13143" y="67"/>
                    <a:pt x="13410" y="134"/>
                    <a:pt x="13744" y="200"/>
                  </a:cubicBezTo>
                  <a:cubicBezTo>
                    <a:pt x="18280" y="968"/>
                    <a:pt x="21950" y="4370"/>
                    <a:pt x="23084" y="8840"/>
                  </a:cubicBezTo>
                  <a:cubicBezTo>
                    <a:pt x="23117" y="9040"/>
                    <a:pt x="23184" y="9207"/>
                    <a:pt x="23217" y="9407"/>
                  </a:cubicBezTo>
                  <a:lnTo>
                    <a:pt x="23317" y="10007"/>
                  </a:lnTo>
                  <a:cubicBezTo>
                    <a:pt x="23351" y="10408"/>
                    <a:pt x="23417" y="10808"/>
                    <a:pt x="23417" y="11208"/>
                  </a:cubicBezTo>
                  <a:cubicBezTo>
                    <a:pt x="23451" y="12042"/>
                    <a:pt x="23384" y="12876"/>
                    <a:pt x="23251" y="13710"/>
                  </a:cubicBezTo>
                  <a:cubicBezTo>
                    <a:pt x="22917" y="15478"/>
                    <a:pt x="22183" y="17179"/>
                    <a:pt x="21082" y="18614"/>
                  </a:cubicBezTo>
                  <a:lnTo>
                    <a:pt x="21049" y="18680"/>
                  </a:lnTo>
                  <a:lnTo>
                    <a:pt x="21049" y="18714"/>
                  </a:lnTo>
                  <a:cubicBezTo>
                    <a:pt x="21426" y="20065"/>
                    <a:pt x="21774" y="21417"/>
                    <a:pt x="22175" y="22852"/>
                  </a:cubicBezTo>
                  <a:lnTo>
                    <a:pt x="22175" y="22852"/>
                  </a:lnTo>
                  <a:lnTo>
                    <a:pt x="18314" y="21282"/>
                  </a:lnTo>
                  <a:lnTo>
                    <a:pt x="18247" y="21249"/>
                  </a:lnTo>
                  <a:lnTo>
                    <a:pt x="18214" y="21282"/>
                  </a:lnTo>
                  <a:cubicBezTo>
                    <a:pt x="17013" y="22083"/>
                    <a:pt x="15679" y="22650"/>
                    <a:pt x="14278" y="22950"/>
                  </a:cubicBezTo>
                  <a:cubicBezTo>
                    <a:pt x="13610" y="23117"/>
                    <a:pt x="12943" y="23183"/>
                    <a:pt x="12276" y="23217"/>
                  </a:cubicBezTo>
                  <a:lnTo>
                    <a:pt x="11309" y="23217"/>
                  </a:lnTo>
                  <a:cubicBezTo>
                    <a:pt x="10975" y="23217"/>
                    <a:pt x="10642" y="23183"/>
                    <a:pt x="10341" y="23117"/>
                  </a:cubicBezTo>
                  <a:cubicBezTo>
                    <a:pt x="9041" y="22983"/>
                    <a:pt x="7806" y="22583"/>
                    <a:pt x="6672" y="22016"/>
                  </a:cubicBezTo>
                  <a:cubicBezTo>
                    <a:pt x="5571" y="21449"/>
                    <a:pt x="4537" y="20715"/>
                    <a:pt x="3637" y="19848"/>
                  </a:cubicBezTo>
                  <a:cubicBezTo>
                    <a:pt x="2836" y="19014"/>
                    <a:pt x="2136" y="18046"/>
                    <a:pt x="1569" y="16979"/>
                  </a:cubicBezTo>
                  <a:cubicBezTo>
                    <a:pt x="1035" y="15978"/>
                    <a:pt x="668" y="14911"/>
                    <a:pt x="468" y="13810"/>
                  </a:cubicBezTo>
                  <a:lnTo>
                    <a:pt x="334" y="12976"/>
                  </a:lnTo>
                  <a:cubicBezTo>
                    <a:pt x="301" y="12709"/>
                    <a:pt x="301" y="12442"/>
                    <a:pt x="301" y="12176"/>
                  </a:cubicBezTo>
                  <a:cubicBezTo>
                    <a:pt x="268" y="11675"/>
                    <a:pt x="268" y="11141"/>
                    <a:pt x="301" y="10608"/>
                  </a:cubicBezTo>
                  <a:cubicBezTo>
                    <a:pt x="635" y="7072"/>
                    <a:pt x="2536" y="3870"/>
                    <a:pt x="5538" y="1935"/>
                  </a:cubicBezTo>
                  <a:cubicBezTo>
                    <a:pt x="6539" y="1268"/>
                    <a:pt x="7640" y="767"/>
                    <a:pt x="8807" y="434"/>
                  </a:cubicBezTo>
                  <a:lnTo>
                    <a:pt x="9474" y="267"/>
                  </a:lnTo>
                  <a:lnTo>
                    <a:pt x="10075" y="167"/>
                  </a:lnTo>
                  <a:lnTo>
                    <a:pt x="10608" y="67"/>
                  </a:lnTo>
                  <a:lnTo>
                    <a:pt x="11009" y="67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62"/>
          <p:cNvSpPr txBox="1"/>
          <p:nvPr>
            <p:ph type="title"/>
          </p:nvPr>
        </p:nvSpPr>
        <p:spPr>
          <a:xfrm>
            <a:off x="3632175" y="1955400"/>
            <a:ext cx="437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474" name="Google Shape;1474;p62"/>
          <p:cNvSpPr txBox="1"/>
          <p:nvPr>
            <p:ph idx="2" type="title"/>
          </p:nvPr>
        </p:nvSpPr>
        <p:spPr>
          <a:xfrm>
            <a:off x="1932499" y="1955400"/>
            <a:ext cx="148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5" name="Google Shape;1475;p62"/>
          <p:cNvGrpSpPr/>
          <p:nvPr/>
        </p:nvGrpSpPr>
        <p:grpSpPr>
          <a:xfrm flipH="1">
            <a:off x="5664528" y="3810849"/>
            <a:ext cx="1019449" cy="1379152"/>
            <a:chOff x="3231057" y="5846468"/>
            <a:chExt cx="1701919" cy="2302424"/>
          </a:xfrm>
        </p:grpSpPr>
        <p:sp>
          <p:nvSpPr>
            <p:cNvPr id="1476" name="Google Shape;1476;p62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8" name="Google Shape;1488;p62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489" name="Google Shape;1489;p62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85" name="Google Shape;585;p45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86" name="Google Shape;586;p45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587" name="Google Shape;587;p45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588" name="Google Shape;588;p45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589" name="Google Shape;589;p45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&amp; Test</a:t>
            </a:r>
            <a:endParaRPr/>
          </a:p>
        </p:txBody>
      </p:sp>
      <p:sp>
        <p:nvSpPr>
          <p:cNvPr id="590" name="Google Shape;590;p45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591" name="Google Shape;591;p45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2" name="Google Shape;592;p45"/>
          <p:cNvSpPr txBox="1"/>
          <p:nvPr>
            <p:ph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3" name="Google Shape;593;p45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45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5" name="Google Shape;595;p45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6" name="Google Shape;596;p45"/>
          <p:cNvSpPr txBox="1"/>
          <p:nvPr>
            <p:ph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5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5"/>
          <p:cNvSpPr/>
          <p:nvPr/>
        </p:nvSpPr>
        <p:spPr>
          <a:xfrm rot="2506023">
            <a:off x="4082293" y="3099138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</a:t>
            </a:r>
            <a:endParaRPr/>
          </a:p>
        </p:txBody>
      </p:sp>
      <p:sp>
        <p:nvSpPr>
          <p:cNvPr id="1500" name="Google Shape;1500;p63"/>
          <p:cNvSpPr txBox="1"/>
          <p:nvPr>
            <p:ph idx="4294967295" type="title"/>
          </p:nvPr>
        </p:nvSpPr>
        <p:spPr>
          <a:xfrm>
            <a:off x="1925575" y="1510425"/>
            <a:ext cx="578400" cy="22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501" name="Google Shape;1501;p63"/>
          <p:cNvSpPr txBox="1"/>
          <p:nvPr/>
        </p:nvSpPr>
        <p:spPr>
          <a:xfrm>
            <a:off x="2854500" y="1522775"/>
            <a:ext cx="421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Single Responsibility Principle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2" name="Google Shape;1502;p63"/>
          <p:cNvSpPr txBox="1"/>
          <p:nvPr/>
        </p:nvSpPr>
        <p:spPr>
          <a:xfrm>
            <a:off x="2854500" y="1968100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Open-closed principle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3" name="Google Shape;1503;p63"/>
          <p:cNvSpPr txBox="1"/>
          <p:nvPr/>
        </p:nvSpPr>
        <p:spPr>
          <a:xfrm>
            <a:off x="2854500" y="2413425"/>
            <a:ext cx="437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Liskov Substitution Principle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4" name="Google Shape;1504;p63"/>
          <p:cNvSpPr txBox="1"/>
          <p:nvPr/>
        </p:nvSpPr>
        <p:spPr>
          <a:xfrm>
            <a:off x="2854500" y="2858750"/>
            <a:ext cx="52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Interface Segregation Principle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5" name="Google Shape;1505;p63"/>
          <p:cNvSpPr txBox="1"/>
          <p:nvPr/>
        </p:nvSpPr>
        <p:spPr>
          <a:xfrm>
            <a:off x="2854500" y="3304075"/>
            <a:ext cx="515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Dependency Inversion Principle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64"/>
          <p:cNvSpPr txBox="1"/>
          <p:nvPr>
            <p:ph idx="1" type="subTitle"/>
          </p:nvPr>
        </p:nvSpPr>
        <p:spPr>
          <a:xfrm>
            <a:off x="1927588" y="3956175"/>
            <a:ext cx="49824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for extension, close for modification.</a:t>
            </a:r>
            <a:endParaRPr/>
          </a:p>
        </p:txBody>
      </p:sp>
      <p:sp>
        <p:nvSpPr>
          <p:cNvPr id="1511" name="Google Shape;1511;p64"/>
          <p:cNvSpPr txBox="1"/>
          <p:nvPr/>
        </p:nvSpPr>
        <p:spPr>
          <a:xfrm>
            <a:off x="7782925" y="1331000"/>
            <a:ext cx="90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OCP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2" name="Google Shape;15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34" y="1187313"/>
            <a:ext cx="5947167" cy="27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65"/>
          <p:cNvSpPr txBox="1"/>
          <p:nvPr/>
        </p:nvSpPr>
        <p:spPr>
          <a:xfrm>
            <a:off x="7782925" y="1331000"/>
            <a:ext cx="90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LSP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8" name="Google Shape;15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25" y="1021625"/>
            <a:ext cx="5680175" cy="3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65"/>
          <p:cNvSpPr txBox="1"/>
          <p:nvPr>
            <p:ph idx="1" type="subTitle"/>
          </p:nvPr>
        </p:nvSpPr>
        <p:spPr>
          <a:xfrm>
            <a:off x="3377650" y="913700"/>
            <a:ext cx="34608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 instance of the super class and another instance of its subclass must be interchangeable without breaking the program.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66"/>
          <p:cNvSpPr txBox="1"/>
          <p:nvPr>
            <p:ph idx="1" type="subTitle"/>
          </p:nvPr>
        </p:nvSpPr>
        <p:spPr>
          <a:xfrm>
            <a:off x="4867875" y="1485000"/>
            <a:ext cx="21441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very class, module, or function in a program should have one </a:t>
            </a:r>
            <a:r>
              <a:rPr lang="en"/>
              <a:t>r</a:t>
            </a:r>
            <a:r>
              <a:rPr lang="en"/>
              <a:t>esponsibility in a program.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66"/>
          <p:cNvSpPr txBox="1"/>
          <p:nvPr/>
        </p:nvSpPr>
        <p:spPr>
          <a:xfrm>
            <a:off x="7782925" y="1331000"/>
            <a:ext cx="90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SRP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6" name="Google Shape;15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50" y="357725"/>
            <a:ext cx="3066550" cy="4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7"/>
          <p:cNvSpPr txBox="1"/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67"/>
          <p:cNvSpPr txBox="1"/>
          <p:nvPr/>
        </p:nvSpPr>
        <p:spPr>
          <a:xfrm>
            <a:off x="7782925" y="1331000"/>
            <a:ext cx="90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</a:t>
            </a:r>
            <a:endParaRPr sz="50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I</a:t>
            </a:r>
            <a:endParaRPr sz="50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33" name="Google Shape;15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7" y="934252"/>
            <a:ext cx="6181075" cy="34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7"/>
          <p:cNvSpPr txBox="1"/>
          <p:nvPr>
            <p:ph idx="1" type="subTitle"/>
          </p:nvPr>
        </p:nvSpPr>
        <p:spPr>
          <a:xfrm>
            <a:off x="3368950" y="342625"/>
            <a:ext cx="35505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"/>
              <a:t>High-level modules should not import anything from low level modules. Both should depend on abstractions.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Abstractions should not depend on details. Concrete implementations should depend on abstractions.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</a:t>
            </a:r>
            <a:endParaRPr/>
          </a:p>
        </p:txBody>
      </p:sp>
      <p:sp>
        <p:nvSpPr>
          <p:cNvPr id="1540" name="Google Shape;1540;p68"/>
          <p:cNvSpPr txBox="1"/>
          <p:nvPr/>
        </p:nvSpPr>
        <p:spPr>
          <a:xfrm>
            <a:off x="2346150" y="1560438"/>
            <a:ext cx="536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State Pattern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1" name="Google Shape;1541;p68"/>
          <p:cNvSpPr txBox="1"/>
          <p:nvPr/>
        </p:nvSpPr>
        <p:spPr>
          <a:xfrm>
            <a:off x="2346150" y="2101244"/>
            <a:ext cx="46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Command Pattern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2" name="Google Shape;1542;p68"/>
          <p:cNvSpPr txBox="1"/>
          <p:nvPr/>
        </p:nvSpPr>
        <p:spPr>
          <a:xfrm>
            <a:off x="2346150" y="2642050"/>
            <a:ext cx="55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Facade Pattern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3" name="Google Shape;1543;p68"/>
          <p:cNvSpPr txBox="1"/>
          <p:nvPr/>
        </p:nvSpPr>
        <p:spPr>
          <a:xfrm>
            <a:off x="2346150" y="3182856"/>
            <a:ext cx="38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Singleton Pattern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9"/>
          <p:cNvSpPr txBox="1"/>
          <p:nvPr>
            <p:ph type="title"/>
          </p:nvPr>
        </p:nvSpPr>
        <p:spPr>
          <a:xfrm>
            <a:off x="311688" y="98381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</a:t>
            </a:r>
            <a:endParaRPr/>
          </a:p>
        </p:txBody>
      </p:sp>
      <p:pic>
        <p:nvPicPr>
          <p:cNvPr id="1549" name="Google Shape;15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4597"/>
            <a:ext cx="8071050" cy="2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69"/>
          <p:cNvSpPr txBox="1"/>
          <p:nvPr>
            <p:ph idx="4294967295" type="subTitle"/>
          </p:nvPr>
        </p:nvSpPr>
        <p:spPr>
          <a:xfrm>
            <a:off x="1840275" y="3751100"/>
            <a:ext cx="50139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Allow an object to alter its behaviour when its internal state changes.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70"/>
          <p:cNvSpPr txBox="1"/>
          <p:nvPr>
            <p:ph type="title"/>
          </p:nvPr>
        </p:nvSpPr>
        <p:spPr>
          <a:xfrm>
            <a:off x="311688" y="98381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</a:t>
            </a:r>
            <a:r>
              <a:rPr lang="en"/>
              <a:t>Pattern</a:t>
            </a:r>
            <a:endParaRPr/>
          </a:p>
        </p:txBody>
      </p:sp>
      <p:sp>
        <p:nvSpPr>
          <p:cNvPr id="1556" name="Google Shape;1556;p70"/>
          <p:cNvSpPr txBox="1"/>
          <p:nvPr>
            <p:ph idx="1" type="subTitle"/>
          </p:nvPr>
        </p:nvSpPr>
        <p:spPr>
          <a:xfrm>
            <a:off x="916032" y="4010475"/>
            <a:ext cx="6599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Allow clients to issue different requests with ease and saving requests in a queue for reference.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7" name="Google Shape;15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0" y="734437"/>
            <a:ext cx="7670649" cy="31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1"/>
          <p:cNvSpPr txBox="1"/>
          <p:nvPr>
            <p:ph type="title"/>
          </p:nvPr>
        </p:nvSpPr>
        <p:spPr>
          <a:xfrm>
            <a:off x="311688" y="98381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 </a:t>
            </a:r>
            <a:r>
              <a:rPr lang="en"/>
              <a:t>Pattern</a:t>
            </a:r>
            <a:endParaRPr/>
          </a:p>
        </p:txBody>
      </p:sp>
      <p:pic>
        <p:nvPicPr>
          <p:cNvPr id="1563" name="Google Shape;15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025" y="757419"/>
            <a:ext cx="3712064" cy="42234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71"/>
          <p:cNvSpPr txBox="1"/>
          <p:nvPr/>
        </p:nvSpPr>
        <p:spPr>
          <a:xfrm>
            <a:off x="5318025" y="2186175"/>
            <a:ext cx="28029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 the number of duplicated objects being created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2"/>
          <p:cNvSpPr txBox="1"/>
          <p:nvPr>
            <p:ph type="title"/>
          </p:nvPr>
        </p:nvSpPr>
        <p:spPr>
          <a:xfrm>
            <a:off x="311688" y="98381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Facade </a:t>
            </a:r>
            <a:r>
              <a:rPr lang="en"/>
              <a:t>Pattern</a:t>
            </a:r>
            <a:endParaRPr/>
          </a:p>
        </p:txBody>
      </p:sp>
      <p:sp>
        <p:nvSpPr>
          <p:cNvPr id="1570" name="Google Shape;1570;p72"/>
          <p:cNvSpPr txBox="1"/>
          <p:nvPr>
            <p:ph idx="1" type="subTitle"/>
          </p:nvPr>
        </p:nvSpPr>
        <p:spPr>
          <a:xfrm>
            <a:off x="782587" y="2090625"/>
            <a:ext cx="2682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serves as a front-facing interface masking more complex underlying or structural code.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71" name="Google Shape;15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876" y="845251"/>
            <a:ext cx="4400525" cy="37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 txBox="1"/>
          <p:nvPr>
            <p:ph type="title"/>
          </p:nvPr>
        </p:nvSpPr>
        <p:spPr>
          <a:xfrm>
            <a:off x="226925" y="1902675"/>
            <a:ext cx="76209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 01 Background </a:t>
            </a:r>
            <a:endParaRPr sz="6300"/>
          </a:p>
        </p:txBody>
      </p:sp>
      <p:grpSp>
        <p:nvGrpSpPr>
          <p:cNvPr id="606" name="Google Shape;606;p46"/>
          <p:cNvGrpSpPr/>
          <p:nvPr/>
        </p:nvGrpSpPr>
        <p:grpSpPr>
          <a:xfrm flipH="1">
            <a:off x="5995451" y="3687924"/>
            <a:ext cx="1019450" cy="1379152"/>
            <a:chOff x="3231057" y="5846468"/>
            <a:chExt cx="1701919" cy="2302424"/>
          </a:xfrm>
        </p:grpSpPr>
        <p:sp>
          <p:nvSpPr>
            <p:cNvPr id="607" name="Google Shape;607;p46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46"/>
          <p:cNvGrpSpPr/>
          <p:nvPr/>
        </p:nvGrpSpPr>
        <p:grpSpPr>
          <a:xfrm>
            <a:off x="7014888" y="4155243"/>
            <a:ext cx="668104" cy="895218"/>
            <a:chOff x="122038" y="7256930"/>
            <a:chExt cx="668104" cy="895218"/>
          </a:xfrm>
        </p:grpSpPr>
        <p:sp>
          <p:nvSpPr>
            <p:cNvPr id="620" name="Google Shape;620;p46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73"/>
          <p:cNvSpPr txBox="1"/>
          <p:nvPr>
            <p:ph type="title"/>
          </p:nvPr>
        </p:nvSpPr>
        <p:spPr>
          <a:xfrm>
            <a:off x="3122000" y="1955400"/>
            <a:ext cx="437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Bug&amp;Test</a:t>
            </a:r>
            <a:endParaRPr/>
          </a:p>
        </p:txBody>
      </p:sp>
      <p:sp>
        <p:nvSpPr>
          <p:cNvPr id="1577" name="Google Shape;1577;p73"/>
          <p:cNvSpPr txBox="1"/>
          <p:nvPr>
            <p:ph idx="2" type="title"/>
          </p:nvPr>
        </p:nvSpPr>
        <p:spPr>
          <a:xfrm>
            <a:off x="1932499" y="1955400"/>
            <a:ext cx="148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78" name="Google Shape;1578;p73"/>
          <p:cNvGrpSpPr/>
          <p:nvPr/>
        </p:nvGrpSpPr>
        <p:grpSpPr>
          <a:xfrm flipH="1">
            <a:off x="5664528" y="3810849"/>
            <a:ext cx="1019449" cy="1379152"/>
            <a:chOff x="3231057" y="5846468"/>
            <a:chExt cx="1701919" cy="2302424"/>
          </a:xfrm>
        </p:grpSpPr>
        <p:sp>
          <p:nvSpPr>
            <p:cNvPr id="1579" name="Google Shape;1579;p73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3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3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3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3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3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3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3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3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3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3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3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1" name="Google Shape;1591;p73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592" name="Google Shape;1592;p73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3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3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3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3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3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00" y="110625"/>
            <a:ext cx="3173251" cy="8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9275"/>
            <a:ext cx="1437725" cy="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750" y="1418575"/>
            <a:ext cx="1658950" cy="18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750" y="546475"/>
            <a:ext cx="1658950" cy="38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0000" y="3153750"/>
            <a:ext cx="2081802" cy="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0000" y="969275"/>
            <a:ext cx="1767246" cy="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1711" y="546475"/>
            <a:ext cx="1751015" cy="3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10800000">
            <a:off x="4451800" y="1148650"/>
            <a:ext cx="325000" cy="22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5500" y="1087626"/>
            <a:ext cx="4214799" cy="400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25" y="715099"/>
            <a:ext cx="8185399" cy="33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50" y="1550975"/>
            <a:ext cx="8272677" cy="2555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76"/>
          <p:cNvSpPr/>
          <p:nvPr/>
        </p:nvSpPr>
        <p:spPr>
          <a:xfrm>
            <a:off x="4498025" y="157930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2" name="Google Shape;1622;p76"/>
          <p:cNvGrpSpPr/>
          <p:nvPr/>
        </p:nvGrpSpPr>
        <p:grpSpPr>
          <a:xfrm>
            <a:off x="8326288" y="4248293"/>
            <a:ext cx="668104" cy="895218"/>
            <a:chOff x="122038" y="7256930"/>
            <a:chExt cx="668104" cy="895218"/>
          </a:xfrm>
        </p:grpSpPr>
        <p:sp>
          <p:nvSpPr>
            <p:cNvPr id="1623" name="Google Shape;1623;p76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6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6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6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6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6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9" name="Google Shape;16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50" y="-12"/>
            <a:ext cx="3468000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325" y="3830625"/>
            <a:ext cx="2661426" cy="7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76"/>
          <p:cNvPicPr preferRelativeResize="0"/>
          <p:nvPr/>
        </p:nvPicPr>
        <p:blipFill rotWithShape="1">
          <a:blip r:embed="rId5">
            <a:alphaModFix/>
          </a:blip>
          <a:srcRect b="6331" l="0" r="0" t="0"/>
          <a:stretch/>
        </p:blipFill>
        <p:spPr>
          <a:xfrm>
            <a:off x="2858550" y="552975"/>
            <a:ext cx="2661425" cy="34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050" y="752425"/>
            <a:ext cx="2811551" cy="387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76"/>
          <p:cNvSpPr txBox="1"/>
          <p:nvPr/>
        </p:nvSpPr>
        <p:spPr>
          <a:xfrm>
            <a:off x="5923950" y="789400"/>
            <a:ext cx="2811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Bugzilla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­A good platform to debug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­Timely communication between reporter and assignee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­Clear responsibility assignment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Convenient debugging history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77"/>
          <p:cNvSpPr txBox="1"/>
          <p:nvPr>
            <p:ph type="title"/>
          </p:nvPr>
        </p:nvSpPr>
        <p:spPr>
          <a:xfrm>
            <a:off x="1071975" y="289825"/>
            <a:ext cx="58968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pic>
        <p:nvPicPr>
          <p:cNvPr id="1639" name="Google Shape;1639;p77"/>
          <p:cNvPicPr preferRelativeResize="0"/>
          <p:nvPr/>
        </p:nvPicPr>
        <p:blipFill rotWithShape="1">
          <a:blip r:embed="rId3">
            <a:alphaModFix/>
          </a:blip>
          <a:srcRect b="52693" l="5381" r="25086" t="8265"/>
          <a:stretch/>
        </p:blipFill>
        <p:spPr>
          <a:xfrm>
            <a:off x="366700" y="1399000"/>
            <a:ext cx="3921099" cy="10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77"/>
          <p:cNvPicPr preferRelativeResize="0"/>
          <p:nvPr/>
        </p:nvPicPr>
        <p:blipFill rotWithShape="1">
          <a:blip r:embed="rId4">
            <a:alphaModFix/>
          </a:blip>
          <a:srcRect b="0" l="0" r="14697" t="0"/>
          <a:stretch/>
        </p:blipFill>
        <p:spPr>
          <a:xfrm>
            <a:off x="4616925" y="1367925"/>
            <a:ext cx="3845901" cy="20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77"/>
          <p:cNvSpPr txBox="1"/>
          <p:nvPr/>
        </p:nvSpPr>
        <p:spPr>
          <a:xfrm>
            <a:off x="1071975" y="895413"/>
            <a:ext cx="362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Example 1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2" name="Google Shape;1642;p77"/>
          <p:cNvCxnSpPr/>
          <p:nvPr/>
        </p:nvCxnSpPr>
        <p:spPr>
          <a:xfrm>
            <a:off x="3770700" y="1779275"/>
            <a:ext cx="696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3" name="Google Shape;1643;p77"/>
          <p:cNvSpPr/>
          <p:nvPr/>
        </p:nvSpPr>
        <p:spPr>
          <a:xfrm>
            <a:off x="573600" y="1699325"/>
            <a:ext cx="3197100" cy="159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rivate ArrayList&lt;Record&gt; recordList</a:t>
            </a:r>
            <a:endParaRPr b="1"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4" name="Google Shape;1644;p77"/>
          <p:cNvSpPr/>
          <p:nvPr/>
        </p:nvSpPr>
        <p:spPr>
          <a:xfrm>
            <a:off x="4560525" y="1276200"/>
            <a:ext cx="4090500" cy="236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77"/>
          <p:cNvSpPr txBox="1"/>
          <p:nvPr/>
        </p:nvSpPr>
        <p:spPr>
          <a:xfrm>
            <a:off x="423150" y="3880850"/>
            <a:ext cx="781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Separate recordList from RecordManager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Maintain good isolation between two classes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Make data storing and loading much clearer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Implementation of SRP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78"/>
          <p:cNvSpPr txBox="1"/>
          <p:nvPr>
            <p:ph type="title"/>
          </p:nvPr>
        </p:nvSpPr>
        <p:spPr>
          <a:xfrm>
            <a:off x="1057096" y="304549"/>
            <a:ext cx="60396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1651" name="Google Shape;1651;p78"/>
          <p:cNvSpPr txBox="1"/>
          <p:nvPr/>
        </p:nvSpPr>
        <p:spPr>
          <a:xfrm>
            <a:off x="1057100" y="899150"/>
            <a:ext cx="541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Example 2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2" name="Google Shape;165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25" y="1299350"/>
            <a:ext cx="3239025" cy="13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78"/>
          <p:cNvSpPr txBox="1"/>
          <p:nvPr/>
        </p:nvSpPr>
        <p:spPr>
          <a:xfrm>
            <a:off x="310300" y="1401075"/>
            <a:ext cx="3855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sngStrike">
                <a:latin typeface="Times New Roman"/>
                <a:ea typeface="Times New Roman"/>
                <a:cs typeface="Times New Roman"/>
                <a:sym typeface="Times New Roman"/>
              </a:rPr>
              <a:t>Box.getInstance()</a:t>
            </a:r>
            <a:endParaRPr sz="1800" strike="sng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-&gt;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RentableType.Box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4" name="Google Shape;1654;p78"/>
          <p:cNvSpPr txBox="1"/>
          <p:nvPr/>
        </p:nvSpPr>
        <p:spPr>
          <a:xfrm>
            <a:off x="0" y="3249400"/>
            <a:ext cx="5035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Singleton class to enumerate class;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Avoid the usage of “instanceof”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79"/>
          <p:cNvSpPr txBox="1"/>
          <p:nvPr>
            <p:ph type="title"/>
          </p:nvPr>
        </p:nvSpPr>
        <p:spPr>
          <a:xfrm>
            <a:off x="3473075" y="2150850"/>
            <a:ext cx="32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660" name="Google Shape;1660;p79"/>
          <p:cNvSpPr txBox="1"/>
          <p:nvPr>
            <p:ph idx="2" type="title"/>
          </p:nvPr>
        </p:nvSpPr>
        <p:spPr>
          <a:xfrm>
            <a:off x="2573050" y="215085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61" name="Google Shape;1661;p79"/>
          <p:cNvGrpSpPr/>
          <p:nvPr/>
        </p:nvGrpSpPr>
        <p:grpSpPr>
          <a:xfrm flipH="1">
            <a:off x="5664528" y="3810849"/>
            <a:ext cx="1019449" cy="1379152"/>
            <a:chOff x="3231057" y="5846468"/>
            <a:chExt cx="1701919" cy="2302424"/>
          </a:xfrm>
        </p:grpSpPr>
        <p:sp>
          <p:nvSpPr>
            <p:cNvPr id="1662" name="Google Shape;1662;p79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9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9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9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9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9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9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9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9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9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9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9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4" name="Google Shape;1674;p79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675" name="Google Shape;1675;p79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9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9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9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9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9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80"/>
          <p:cNvSpPr txBox="1"/>
          <p:nvPr>
            <p:ph type="title"/>
          </p:nvPr>
        </p:nvSpPr>
        <p:spPr>
          <a:xfrm>
            <a:off x="3721175" y="1297550"/>
            <a:ext cx="52641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1686" name="Google Shape;1686;p80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xBox</a:t>
            </a:r>
            <a:endParaRPr/>
          </a:p>
        </p:txBody>
      </p:sp>
      <p:grpSp>
        <p:nvGrpSpPr>
          <p:cNvPr id="1687" name="Google Shape;1687;p80"/>
          <p:cNvGrpSpPr/>
          <p:nvPr/>
        </p:nvGrpSpPr>
        <p:grpSpPr>
          <a:xfrm>
            <a:off x="123165" y="2896076"/>
            <a:ext cx="3598021" cy="2233473"/>
            <a:chOff x="108081" y="3169827"/>
            <a:chExt cx="3157544" cy="1960047"/>
          </a:xfrm>
        </p:grpSpPr>
        <p:grpSp>
          <p:nvGrpSpPr>
            <p:cNvPr id="1688" name="Google Shape;1688;p80"/>
            <p:cNvGrpSpPr/>
            <p:nvPr/>
          </p:nvGrpSpPr>
          <p:grpSpPr>
            <a:xfrm>
              <a:off x="108081" y="3169827"/>
              <a:ext cx="3128152" cy="1960047"/>
              <a:chOff x="-705579" y="2690484"/>
              <a:chExt cx="3892673" cy="2439083"/>
            </a:xfrm>
          </p:grpSpPr>
          <p:sp>
            <p:nvSpPr>
              <p:cNvPr id="1689" name="Google Shape;1689;p80"/>
              <p:cNvSpPr/>
              <p:nvPr/>
            </p:nvSpPr>
            <p:spPr>
              <a:xfrm>
                <a:off x="260" y="3576793"/>
                <a:ext cx="1153978" cy="1541763"/>
              </a:xfrm>
              <a:custGeom>
                <a:rect b="b" l="l" r="r" t="t"/>
                <a:pathLst>
                  <a:path extrusionOk="0" h="68054" w="50937">
                    <a:moveTo>
                      <a:pt x="6440" y="1"/>
                    </a:moveTo>
                    <a:cubicBezTo>
                      <a:pt x="3962" y="1"/>
                      <a:pt x="1419" y="1497"/>
                      <a:pt x="734" y="3893"/>
                    </a:cubicBezTo>
                    <a:cubicBezTo>
                      <a:pt x="1" y="6462"/>
                      <a:pt x="1402" y="9164"/>
                      <a:pt x="2969" y="11332"/>
                    </a:cubicBezTo>
                    <a:cubicBezTo>
                      <a:pt x="5304" y="14534"/>
                      <a:pt x="8106" y="17370"/>
                      <a:pt x="11275" y="19805"/>
                    </a:cubicBezTo>
                    <a:cubicBezTo>
                      <a:pt x="11842" y="20205"/>
                      <a:pt x="12443" y="20672"/>
                      <a:pt x="12643" y="21373"/>
                    </a:cubicBezTo>
                    <a:cubicBezTo>
                      <a:pt x="13010" y="22640"/>
                      <a:pt x="11809" y="23808"/>
                      <a:pt x="10575" y="24175"/>
                    </a:cubicBezTo>
                    <a:cubicBezTo>
                      <a:pt x="9174" y="24575"/>
                      <a:pt x="7673" y="24375"/>
                      <a:pt x="6238" y="24508"/>
                    </a:cubicBezTo>
                    <a:cubicBezTo>
                      <a:pt x="4804" y="24642"/>
                      <a:pt x="3203" y="25209"/>
                      <a:pt x="2602" y="26543"/>
                    </a:cubicBezTo>
                    <a:cubicBezTo>
                      <a:pt x="1768" y="28411"/>
                      <a:pt x="3303" y="30446"/>
                      <a:pt x="4804" y="31780"/>
                    </a:cubicBezTo>
                    <a:cubicBezTo>
                      <a:pt x="7839" y="34482"/>
                      <a:pt x="11309" y="36650"/>
                      <a:pt x="15045" y="38185"/>
                    </a:cubicBezTo>
                    <a:cubicBezTo>
                      <a:pt x="16412" y="38718"/>
                      <a:pt x="17813" y="39185"/>
                      <a:pt x="18881" y="40186"/>
                    </a:cubicBezTo>
                    <a:cubicBezTo>
                      <a:pt x="19948" y="41187"/>
                      <a:pt x="20549" y="42855"/>
                      <a:pt x="19848" y="44155"/>
                    </a:cubicBezTo>
                    <a:cubicBezTo>
                      <a:pt x="19309" y="45131"/>
                      <a:pt x="18158" y="45573"/>
                      <a:pt x="17017" y="45573"/>
                    </a:cubicBezTo>
                    <a:cubicBezTo>
                      <a:pt x="16676" y="45573"/>
                      <a:pt x="16335" y="45533"/>
                      <a:pt x="16012" y="45456"/>
                    </a:cubicBezTo>
                    <a:cubicBezTo>
                      <a:pt x="14578" y="45156"/>
                      <a:pt x="13343" y="44322"/>
                      <a:pt x="12009" y="43789"/>
                    </a:cubicBezTo>
                    <a:cubicBezTo>
                      <a:pt x="11010" y="43375"/>
                      <a:pt x="9882" y="43138"/>
                      <a:pt x="8782" y="43138"/>
                    </a:cubicBezTo>
                    <a:cubicBezTo>
                      <a:pt x="7129" y="43138"/>
                      <a:pt x="5539" y="43674"/>
                      <a:pt x="4537" y="44956"/>
                    </a:cubicBezTo>
                    <a:cubicBezTo>
                      <a:pt x="3403" y="46357"/>
                      <a:pt x="3236" y="48359"/>
                      <a:pt x="3737" y="50093"/>
                    </a:cubicBezTo>
                    <a:cubicBezTo>
                      <a:pt x="4204" y="51828"/>
                      <a:pt x="5271" y="53329"/>
                      <a:pt x="6372" y="54763"/>
                    </a:cubicBezTo>
                    <a:cubicBezTo>
                      <a:pt x="10275" y="59667"/>
                      <a:pt x="15345" y="63669"/>
                      <a:pt x="21149" y="65904"/>
                    </a:cubicBezTo>
                    <a:cubicBezTo>
                      <a:pt x="24669" y="67252"/>
                      <a:pt x="28044" y="68054"/>
                      <a:pt x="31463" y="68054"/>
                    </a:cubicBezTo>
                    <a:cubicBezTo>
                      <a:pt x="33714" y="68054"/>
                      <a:pt x="35984" y="67706"/>
                      <a:pt x="38328" y="66938"/>
                    </a:cubicBezTo>
                    <a:cubicBezTo>
                      <a:pt x="48102" y="60601"/>
                      <a:pt x="50670" y="48325"/>
                      <a:pt x="50670" y="37184"/>
                    </a:cubicBezTo>
                    <a:cubicBezTo>
                      <a:pt x="50670" y="35316"/>
                      <a:pt x="50937" y="33381"/>
                      <a:pt x="50136" y="31713"/>
                    </a:cubicBezTo>
                    <a:cubicBezTo>
                      <a:pt x="49474" y="30416"/>
                      <a:pt x="48055" y="29391"/>
                      <a:pt x="46664" y="29391"/>
                    </a:cubicBezTo>
                    <a:cubicBezTo>
                      <a:pt x="46303" y="29391"/>
                      <a:pt x="45944" y="29460"/>
                      <a:pt x="45600" y="29612"/>
                    </a:cubicBezTo>
                    <a:cubicBezTo>
                      <a:pt x="44199" y="30212"/>
                      <a:pt x="43532" y="31780"/>
                      <a:pt x="42698" y="33081"/>
                    </a:cubicBezTo>
                    <a:cubicBezTo>
                      <a:pt x="41630" y="34815"/>
                      <a:pt x="40062" y="36216"/>
                      <a:pt x="38228" y="37117"/>
                    </a:cubicBezTo>
                    <a:cubicBezTo>
                      <a:pt x="37512" y="37455"/>
                      <a:pt x="36701" y="37698"/>
                      <a:pt x="35916" y="37698"/>
                    </a:cubicBezTo>
                    <a:cubicBezTo>
                      <a:pt x="35384" y="37698"/>
                      <a:pt x="34863" y="37587"/>
                      <a:pt x="34392" y="37317"/>
                    </a:cubicBezTo>
                    <a:cubicBezTo>
                      <a:pt x="32824" y="36383"/>
                      <a:pt x="32724" y="34148"/>
                      <a:pt x="32791" y="32314"/>
                    </a:cubicBezTo>
                    <a:lnTo>
                      <a:pt x="33191" y="22006"/>
                    </a:lnTo>
                    <a:cubicBezTo>
                      <a:pt x="33291" y="20138"/>
                      <a:pt x="33358" y="18270"/>
                      <a:pt x="32824" y="16502"/>
                    </a:cubicBezTo>
                    <a:cubicBezTo>
                      <a:pt x="32324" y="14734"/>
                      <a:pt x="31089" y="13067"/>
                      <a:pt x="29355" y="12499"/>
                    </a:cubicBezTo>
                    <a:cubicBezTo>
                      <a:pt x="29027" y="12399"/>
                      <a:pt x="28682" y="12350"/>
                      <a:pt x="28336" y="12350"/>
                    </a:cubicBezTo>
                    <a:cubicBezTo>
                      <a:pt x="26851" y="12350"/>
                      <a:pt x="25337" y="13240"/>
                      <a:pt x="24985" y="14701"/>
                    </a:cubicBezTo>
                    <a:cubicBezTo>
                      <a:pt x="24818" y="15435"/>
                      <a:pt x="24952" y="16202"/>
                      <a:pt x="24852" y="16969"/>
                    </a:cubicBezTo>
                    <a:cubicBezTo>
                      <a:pt x="24785" y="17737"/>
                      <a:pt x="24385" y="18571"/>
                      <a:pt x="23651" y="18771"/>
                    </a:cubicBezTo>
                    <a:cubicBezTo>
                      <a:pt x="23547" y="18799"/>
                      <a:pt x="23444" y="18812"/>
                      <a:pt x="23341" y="18812"/>
                    </a:cubicBezTo>
                    <a:cubicBezTo>
                      <a:pt x="22714" y="18812"/>
                      <a:pt x="22108" y="18329"/>
                      <a:pt x="21649" y="17870"/>
                    </a:cubicBezTo>
                    <a:cubicBezTo>
                      <a:pt x="19815" y="15935"/>
                      <a:pt x="18614" y="13467"/>
                      <a:pt x="17480" y="11065"/>
                    </a:cubicBezTo>
                    <a:cubicBezTo>
                      <a:pt x="16379" y="8630"/>
                      <a:pt x="15278" y="6128"/>
                      <a:pt x="13610" y="4060"/>
                    </a:cubicBezTo>
                    <a:cubicBezTo>
                      <a:pt x="11942" y="1959"/>
                      <a:pt x="9607" y="257"/>
                      <a:pt x="6972" y="24"/>
                    </a:cubicBezTo>
                    <a:cubicBezTo>
                      <a:pt x="6796" y="8"/>
                      <a:pt x="6618" y="1"/>
                      <a:pt x="644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80"/>
              <p:cNvSpPr/>
              <p:nvPr/>
            </p:nvSpPr>
            <p:spPr>
              <a:xfrm>
                <a:off x="78103" y="3610572"/>
                <a:ext cx="764787" cy="1491786"/>
              </a:xfrm>
              <a:custGeom>
                <a:rect b="b" l="l" r="r" t="t"/>
                <a:pathLst>
                  <a:path extrusionOk="0" h="65848" w="33758">
                    <a:moveTo>
                      <a:pt x="0" y="1"/>
                    </a:moveTo>
                    <a:cubicBezTo>
                      <a:pt x="67" y="67"/>
                      <a:pt x="134" y="101"/>
                      <a:pt x="200" y="167"/>
                    </a:cubicBezTo>
                    <a:lnTo>
                      <a:pt x="734" y="668"/>
                    </a:lnTo>
                    <a:cubicBezTo>
                      <a:pt x="1201" y="1135"/>
                      <a:pt x="1868" y="1769"/>
                      <a:pt x="2736" y="2636"/>
                    </a:cubicBezTo>
                    <a:cubicBezTo>
                      <a:pt x="5204" y="5071"/>
                      <a:pt x="7472" y="7706"/>
                      <a:pt x="9540" y="10475"/>
                    </a:cubicBezTo>
                    <a:cubicBezTo>
                      <a:pt x="10841" y="12243"/>
                      <a:pt x="12209" y="14244"/>
                      <a:pt x="13643" y="16379"/>
                    </a:cubicBezTo>
                    <a:cubicBezTo>
                      <a:pt x="15044" y="18514"/>
                      <a:pt x="16545" y="20882"/>
                      <a:pt x="18047" y="23351"/>
                    </a:cubicBezTo>
                    <a:cubicBezTo>
                      <a:pt x="19614" y="25953"/>
                      <a:pt x="21049" y="28654"/>
                      <a:pt x="22316" y="31390"/>
                    </a:cubicBezTo>
                    <a:cubicBezTo>
                      <a:pt x="22983" y="32824"/>
                      <a:pt x="23584" y="34325"/>
                      <a:pt x="24184" y="35860"/>
                    </a:cubicBezTo>
                    <a:lnTo>
                      <a:pt x="25986" y="40496"/>
                    </a:lnTo>
                    <a:cubicBezTo>
                      <a:pt x="28287" y="46367"/>
                      <a:pt x="30289" y="52371"/>
                      <a:pt x="31956" y="58476"/>
                    </a:cubicBezTo>
                    <a:cubicBezTo>
                      <a:pt x="33424" y="64113"/>
                      <a:pt x="33224" y="61445"/>
                      <a:pt x="33524" y="65848"/>
                    </a:cubicBezTo>
                    <a:lnTo>
                      <a:pt x="33758" y="65848"/>
                    </a:lnTo>
                    <a:cubicBezTo>
                      <a:pt x="33524" y="61411"/>
                      <a:pt x="33724" y="64080"/>
                      <a:pt x="32257" y="58409"/>
                    </a:cubicBezTo>
                    <a:cubicBezTo>
                      <a:pt x="30622" y="52271"/>
                      <a:pt x="28621" y="46267"/>
                      <a:pt x="26319" y="40396"/>
                    </a:cubicBezTo>
                    <a:cubicBezTo>
                      <a:pt x="25685" y="38828"/>
                      <a:pt x="25085" y="37261"/>
                      <a:pt x="24484" y="35726"/>
                    </a:cubicBezTo>
                    <a:cubicBezTo>
                      <a:pt x="23884" y="34225"/>
                      <a:pt x="23317" y="32691"/>
                      <a:pt x="22650" y="31256"/>
                    </a:cubicBezTo>
                    <a:cubicBezTo>
                      <a:pt x="21349" y="28488"/>
                      <a:pt x="19915" y="25786"/>
                      <a:pt x="18313" y="23184"/>
                    </a:cubicBezTo>
                    <a:cubicBezTo>
                      <a:pt x="16812" y="20682"/>
                      <a:pt x="15311" y="18380"/>
                      <a:pt x="13877" y="16212"/>
                    </a:cubicBezTo>
                    <a:cubicBezTo>
                      <a:pt x="12443" y="14077"/>
                      <a:pt x="11075" y="12076"/>
                      <a:pt x="9741" y="10341"/>
                    </a:cubicBezTo>
                    <a:cubicBezTo>
                      <a:pt x="7639" y="7573"/>
                      <a:pt x="5337" y="4971"/>
                      <a:pt x="2836" y="2536"/>
                    </a:cubicBezTo>
                    <a:cubicBezTo>
                      <a:pt x="1968" y="1702"/>
                      <a:pt x="1268" y="1068"/>
                      <a:pt x="768" y="634"/>
                    </a:cubicBezTo>
                    <a:lnTo>
                      <a:pt x="200" y="134"/>
                    </a:lnTo>
                    <a:cubicBezTo>
                      <a:pt x="134" y="67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80"/>
              <p:cNvSpPr/>
              <p:nvPr/>
            </p:nvSpPr>
            <p:spPr>
              <a:xfrm>
                <a:off x="588203" y="3859958"/>
                <a:ext cx="77095" cy="457971"/>
              </a:xfrm>
              <a:custGeom>
                <a:rect b="b" l="l" r="r" t="t"/>
                <a:pathLst>
                  <a:path extrusionOk="0" h="20215" w="3403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3303" y="234"/>
                      <a:pt x="3203" y="501"/>
                      <a:pt x="3136" y="768"/>
                    </a:cubicBezTo>
                    <a:cubicBezTo>
                      <a:pt x="3003" y="1268"/>
                      <a:pt x="2836" y="2002"/>
                      <a:pt x="2602" y="2903"/>
                    </a:cubicBezTo>
                    <a:cubicBezTo>
                      <a:pt x="2202" y="4704"/>
                      <a:pt x="1768" y="7239"/>
                      <a:pt x="1368" y="10041"/>
                    </a:cubicBezTo>
                    <a:cubicBezTo>
                      <a:pt x="934" y="12843"/>
                      <a:pt x="668" y="15311"/>
                      <a:pt x="401" y="17246"/>
                    </a:cubicBezTo>
                    <a:cubicBezTo>
                      <a:pt x="267" y="18080"/>
                      <a:pt x="167" y="18814"/>
                      <a:pt x="67" y="19414"/>
                    </a:cubicBezTo>
                    <a:cubicBezTo>
                      <a:pt x="34" y="19681"/>
                      <a:pt x="0" y="19948"/>
                      <a:pt x="34" y="20215"/>
                    </a:cubicBezTo>
                    <a:cubicBezTo>
                      <a:pt x="134" y="19948"/>
                      <a:pt x="201" y="19715"/>
                      <a:pt x="234" y="19448"/>
                    </a:cubicBezTo>
                    <a:cubicBezTo>
                      <a:pt x="367" y="18914"/>
                      <a:pt x="501" y="18180"/>
                      <a:pt x="668" y="17280"/>
                    </a:cubicBezTo>
                    <a:cubicBezTo>
                      <a:pt x="968" y="15445"/>
                      <a:pt x="1335" y="12910"/>
                      <a:pt x="1735" y="10108"/>
                    </a:cubicBezTo>
                    <a:cubicBezTo>
                      <a:pt x="2102" y="7306"/>
                      <a:pt x="2502" y="4771"/>
                      <a:pt x="2869" y="2969"/>
                    </a:cubicBezTo>
                    <a:cubicBezTo>
                      <a:pt x="3036" y="2035"/>
                      <a:pt x="3169" y="1301"/>
                      <a:pt x="3269" y="801"/>
                    </a:cubicBezTo>
                    <a:cubicBezTo>
                      <a:pt x="3336" y="534"/>
                      <a:pt x="3403" y="267"/>
                      <a:pt x="34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80"/>
              <p:cNvSpPr/>
              <p:nvPr/>
            </p:nvSpPr>
            <p:spPr>
              <a:xfrm>
                <a:off x="54677" y="4198696"/>
                <a:ext cx="534296" cy="119233"/>
              </a:xfrm>
              <a:custGeom>
                <a:rect b="b" l="l" r="r" t="t"/>
                <a:pathLst>
                  <a:path extrusionOk="0" h="5263" w="23584">
                    <a:moveTo>
                      <a:pt x="484" y="1"/>
                    </a:moveTo>
                    <a:cubicBezTo>
                      <a:pt x="325" y="1"/>
                      <a:pt x="167" y="9"/>
                      <a:pt x="0" y="26"/>
                    </a:cubicBezTo>
                    <a:cubicBezTo>
                      <a:pt x="300" y="93"/>
                      <a:pt x="634" y="159"/>
                      <a:pt x="934" y="159"/>
                    </a:cubicBezTo>
                    <a:cubicBezTo>
                      <a:pt x="1568" y="259"/>
                      <a:pt x="2435" y="359"/>
                      <a:pt x="3503" y="526"/>
                    </a:cubicBezTo>
                    <a:cubicBezTo>
                      <a:pt x="5671" y="826"/>
                      <a:pt x="8673" y="1360"/>
                      <a:pt x="11909" y="2094"/>
                    </a:cubicBezTo>
                    <a:cubicBezTo>
                      <a:pt x="15178" y="2828"/>
                      <a:pt x="18080" y="3595"/>
                      <a:pt x="20181" y="4229"/>
                    </a:cubicBezTo>
                    <a:cubicBezTo>
                      <a:pt x="21249" y="4562"/>
                      <a:pt x="22083" y="4829"/>
                      <a:pt x="22650" y="4996"/>
                    </a:cubicBezTo>
                    <a:cubicBezTo>
                      <a:pt x="22950" y="5130"/>
                      <a:pt x="23250" y="5196"/>
                      <a:pt x="23584" y="5263"/>
                    </a:cubicBezTo>
                    <a:cubicBezTo>
                      <a:pt x="23317" y="5096"/>
                      <a:pt x="23017" y="4996"/>
                      <a:pt x="22716" y="4896"/>
                    </a:cubicBezTo>
                    <a:cubicBezTo>
                      <a:pt x="22116" y="4663"/>
                      <a:pt x="21282" y="4362"/>
                      <a:pt x="20248" y="3995"/>
                    </a:cubicBezTo>
                    <a:cubicBezTo>
                      <a:pt x="18180" y="3328"/>
                      <a:pt x="15244" y="2494"/>
                      <a:pt x="11975" y="1760"/>
                    </a:cubicBezTo>
                    <a:cubicBezTo>
                      <a:pt x="9207" y="1093"/>
                      <a:pt x="6371" y="626"/>
                      <a:pt x="3536" y="259"/>
                    </a:cubicBezTo>
                    <a:cubicBezTo>
                      <a:pt x="2469" y="126"/>
                      <a:pt x="1568" y="59"/>
                      <a:pt x="968" y="26"/>
                    </a:cubicBezTo>
                    <a:cubicBezTo>
                      <a:pt x="801" y="9"/>
                      <a:pt x="642" y="1"/>
                      <a:pt x="48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80"/>
              <p:cNvSpPr/>
              <p:nvPr/>
            </p:nvSpPr>
            <p:spPr>
              <a:xfrm>
                <a:off x="802813" y="4246135"/>
                <a:ext cx="293246" cy="677135"/>
              </a:xfrm>
              <a:custGeom>
                <a:rect b="b" l="l" r="r" t="t"/>
                <a:pathLst>
                  <a:path extrusionOk="0" h="29889" w="12944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877" y="100"/>
                      <a:pt x="12843" y="200"/>
                      <a:pt x="12777" y="300"/>
                    </a:cubicBezTo>
                    <a:lnTo>
                      <a:pt x="12376" y="1134"/>
                    </a:lnTo>
                    <a:cubicBezTo>
                      <a:pt x="11976" y="1868"/>
                      <a:pt x="11476" y="2935"/>
                      <a:pt x="10842" y="4270"/>
                    </a:cubicBezTo>
                    <a:cubicBezTo>
                      <a:pt x="9608" y="6972"/>
                      <a:pt x="8040" y="10708"/>
                      <a:pt x="6339" y="14877"/>
                    </a:cubicBezTo>
                    <a:cubicBezTo>
                      <a:pt x="4637" y="19047"/>
                      <a:pt x="3070" y="22816"/>
                      <a:pt x="1902" y="25518"/>
                    </a:cubicBezTo>
                    <a:cubicBezTo>
                      <a:pt x="1302" y="26819"/>
                      <a:pt x="835" y="27920"/>
                      <a:pt x="468" y="28721"/>
                    </a:cubicBezTo>
                    <a:lnTo>
                      <a:pt x="101" y="29588"/>
                    </a:lnTo>
                    <a:cubicBezTo>
                      <a:pt x="68" y="29688"/>
                      <a:pt x="34" y="29788"/>
                      <a:pt x="1" y="29888"/>
                    </a:cubicBezTo>
                    <a:cubicBezTo>
                      <a:pt x="68" y="29788"/>
                      <a:pt x="134" y="29721"/>
                      <a:pt x="168" y="29621"/>
                    </a:cubicBezTo>
                    <a:lnTo>
                      <a:pt x="601" y="28787"/>
                    </a:lnTo>
                    <a:cubicBezTo>
                      <a:pt x="968" y="28053"/>
                      <a:pt x="1469" y="26953"/>
                      <a:pt x="2102" y="25618"/>
                    </a:cubicBezTo>
                    <a:cubicBezTo>
                      <a:pt x="3337" y="22950"/>
                      <a:pt x="4938" y="19180"/>
                      <a:pt x="6606" y="15011"/>
                    </a:cubicBezTo>
                    <a:cubicBezTo>
                      <a:pt x="8307" y="10841"/>
                      <a:pt x="9875" y="7105"/>
                      <a:pt x="11042" y="4370"/>
                    </a:cubicBezTo>
                    <a:cubicBezTo>
                      <a:pt x="11642" y="3069"/>
                      <a:pt x="12109" y="2001"/>
                      <a:pt x="12476" y="1201"/>
                    </a:cubicBezTo>
                    <a:cubicBezTo>
                      <a:pt x="12610" y="834"/>
                      <a:pt x="12743" y="567"/>
                      <a:pt x="12843" y="334"/>
                    </a:cubicBezTo>
                    <a:cubicBezTo>
                      <a:pt x="12910" y="234"/>
                      <a:pt x="12943" y="100"/>
                      <a:pt x="129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80"/>
              <p:cNvSpPr/>
              <p:nvPr/>
            </p:nvSpPr>
            <p:spPr>
              <a:xfrm>
                <a:off x="96227" y="4668560"/>
                <a:ext cx="706609" cy="254710"/>
              </a:xfrm>
              <a:custGeom>
                <a:rect b="b" l="l" r="r" t="t"/>
                <a:pathLst>
                  <a:path extrusionOk="0" h="11243" w="3119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67"/>
                      <a:pt x="201" y="134"/>
                      <a:pt x="301" y="134"/>
                    </a:cubicBezTo>
                    <a:lnTo>
                      <a:pt x="1235" y="501"/>
                    </a:lnTo>
                    <a:lnTo>
                      <a:pt x="4537" y="1702"/>
                    </a:lnTo>
                    <a:cubicBezTo>
                      <a:pt x="7373" y="2703"/>
                      <a:pt x="11242" y="4170"/>
                      <a:pt x="15545" y="5772"/>
                    </a:cubicBezTo>
                    <a:cubicBezTo>
                      <a:pt x="19815" y="7406"/>
                      <a:pt x="23718" y="8807"/>
                      <a:pt x="26553" y="9774"/>
                    </a:cubicBezTo>
                    <a:cubicBezTo>
                      <a:pt x="27988" y="10275"/>
                      <a:pt x="29122" y="10642"/>
                      <a:pt x="29922" y="10875"/>
                    </a:cubicBezTo>
                    <a:lnTo>
                      <a:pt x="30856" y="11175"/>
                    </a:lnTo>
                    <a:cubicBezTo>
                      <a:pt x="30956" y="11209"/>
                      <a:pt x="31056" y="11242"/>
                      <a:pt x="31190" y="11242"/>
                    </a:cubicBezTo>
                    <a:cubicBezTo>
                      <a:pt x="31090" y="11175"/>
                      <a:pt x="30990" y="11142"/>
                      <a:pt x="30890" y="11109"/>
                    </a:cubicBezTo>
                    <a:lnTo>
                      <a:pt x="29956" y="10775"/>
                    </a:lnTo>
                    <a:lnTo>
                      <a:pt x="26620" y="9574"/>
                    </a:lnTo>
                    <a:cubicBezTo>
                      <a:pt x="23818" y="8540"/>
                      <a:pt x="19948" y="7072"/>
                      <a:pt x="15645" y="5471"/>
                    </a:cubicBezTo>
                    <a:cubicBezTo>
                      <a:pt x="11376" y="3837"/>
                      <a:pt x="7473" y="2436"/>
                      <a:pt x="4638" y="1468"/>
                    </a:cubicBezTo>
                    <a:cubicBezTo>
                      <a:pt x="3203" y="968"/>
                      <a:pt x="2069" y="601"/>
                      <a:pt x="1268" y="368"/>
                    </a:cubicBezTo>
                    <a:lnTo>
                      <a:pt x="334" y="101"/>
                    </a:lnTo>
                    <a:cubicBezTo>
                      <a:pt x="234" y="34"/>
                      <a:pt x="134" y="34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80"/>
              <p:cNvSpPr/>
              <p:nvPr/>
            </p:nvSpPr>
            <p:spPr>
              <a:xfrm>
                <a:off x="1482192" y="2957881"/>
                <a:ext cx="1316097" cy="2152791"/>
              </a:xfrm>
              <a:custGeom>
                <a:rect b="b" l="l" r="r" t="t"/>
                <a:pathLst>
                  <a:path extrusionOk="0" h="95025" w="58093">
                    <a:moveTo>
                      <a:pt x="51313" y="0"/>
                    </a:moveTo>
                    <a:cubicBezTo>
                      <a:pt x="49517" y="0"/>
                      <a:pt x="46120" y="1270"/>
                      <a:pt x="42898" y="9463"/>
                    </a:cubicBezTo>
                    <a:cubicBezTo>
                      <a:pt x="38262" y="21305"/>
                      <a:pt x="36727" y="28043"/>
                      <a:pt x="36727" y="28043"/>
                    </a:cubicBezTo>
                    <a:cubicBezTo>
                      <a:pt x="36727" y="28043"/>
                      <a:pt x="35925" y="29586"/>
                      <a:pt x="34724" y="29586"/>
                    </a:cubicBezTo>
                    <a:cubicBezTo>
                      <a:pt x="34396" y="29586"/>
                      <a:pt x="34038" y="29471"/>
                      <a:pt x="33658" y="29178"/>
                    </a:cubicBezTo>
                    <a:cubicBezTo>
                      <a:pt x="32086" y="27961"/>
                      <a:pt x="29801" y="24503"/>
                      <a:pt x="27415" y="24503"/>
                    </a:cubicBezTo>
                    <a:cubicBezTo>
                      <a:pt x="27118" y="24503"/>
                      <a:pt x="26819" y="24556"/>
                      <a:pt x="26520" y="24674"/>
                    </a:cubicBezTo>
                    <a:cubicBezTo>
                      <a:pt x="23751" y="25775"/>
                      <a:pt x="23117" y="29077"/>
                      <a:pt x="24118" y="33714"/>
                    </a:cubicBezTo>
                    <a:cubicBezTo>
                      <a:pt x="25119" y="38384"/>
                      <a:pt x="26953" y="48625"/>
                      <a:pt x="27120" y="49559"/>
                    </a:cubicBezTo>
                    <a:cubicBezTo>
                      <a:pt x="27253" y="50304"/>
                      <a:pt x="27025" y="51348"/>
                      <a:pt x="26232" y="51348"/>
                    </a:cubicBezTo>
                    <a:cubicBezTo>
                      <a:pt x="26031" y="51348"/>
                      <a:pt x="25795" y="51281"/>
                      <a:pt x="25519" y="51127"/>
                    </a:cubicBezTo>
                    <a:cubicBezTo>
                      <a:pt x="24467" y="50548"/>
                      <a:pt x="19168" y="45784"/>
                      <a:pt x="15353" y="45784"/>
                    </a:cubicBezTo>
                    <a:cubicBezTo>
                      <a:pt x="14328" y="45784"/>
                      <a:pt x="13410" y="46128"/>
                      <a:pt x="12710" y="46990"/>
                    </a:cubicBezTo>
                    <a:cubicBezTo>
                      <a:pt x="9408" y="51093"/>
                      <a:pt x="14344" y="63569"/>
                      <a:pt x="14845" y="64936"/>
                    </a:cubicBezTo>
                    <a:cubicBezTo>
                      <a:pt x="15379" y="66304"/>
                      <a:pt x="15145" y="66938"/>
                      <a:pt x="14511" y="67338"/>
                    </a:cubicBezTo>
                    <a:cubicBezTo>
                      <a:pt x="14466" y="67369"/>
                      <a:pt x="14412" y="67384"/>
                      <a:pt x="14349" y="67384"/>
                    </a:cubicBezTo>
                    <a:cubicBezTo>
                      <a:pt x="13524" y="67384"/>
                      <a:pt x="11206" y="64859"/>
                      <a:pt x="8974" y="62968"/>
                    </a:cubicBezTo>
                    <a:cubicBezTo>
                      <a:pt x="7389" y="61626"/>
                      <a:pt x="5485" y="60341"/>
                      <a:pt x="3875" y="60341"/>
                    </a:cubicBezTo>
                    <a:cubicBezTo>
                      <a:pt x="3045" y="60341"/>
                      <a:pt x="2292" y="60683"/>
                      <a:pt x="1702" y="61534"/>
                    </a:cubicBezTo>
                    <a:cubicBezTo>
                      <a:pt x="1" y="64069"/>
                      <a:pt x="334" y="73743"/>
                      <a:pt x="11042" y="88520"/>
                    </a:cubicBezTo>
                    <a:lnTo>
                      <a:pt x="16479" y="95025"/>
                    </a:lnTo>
                    <a:lnTo>
                      <a:pt x="24852" y="93724"/>
                    </a:lnTo>
                    <a:cubicBezTo>
                      <a:pt x="42698" y="89854"/>
                      <a:pt x="49369" y="82816"/>
                      <a:pt x="49770" y="79814"/>
                    </a:cubicBezTo>
                    <a:cubicBezTo>
                      <a:pt x="50170" y="76778"/>
                      <a:pt x="46567" y="76145"/>
                      <a:pt x="43399" y="76044"/>
                    </a:cubicBezTo>
                    <a:cubicBezTo>
                      <a:pt x="43137" y="76039"/>
                      <a:pt x="42872" y="76037"/>
                      <a:pt x="42605" y="76037"/>
                    </a:cubicBezTo>
                    <a:cubicBezTo>
                      <a:pt x="41271" y="76037"/>
                      <a:pt x="39897" y="76094"/>
                      <a:pt x="38779" y="76094"/>
                    </a:cubicBezTo>
                    <a:cubicBezTo>
                      <a:pt x="37436" y="76094"/>
                      <a:pt x="36460" y="76011"/>
                      <a:pt x="36360" y="75644"/>
                    </a:cubicBezTo>
                    <a:cubicBezTo>
                      <a:pt x="36160" y="74910"/>
                      <a:pt x="36427" y="74276"/>
                      <a:pt x="37728" y="73609"/>
                    </a:cubicBezTo>
                    <a:cubicBezTo>
                      <a:pt x="38995" y="72909"/>
                      <a:pt x="51004" y="66905"/>
                      <a:pt x="51271" y="61667"/>
                    </a:cubicBezTo>
                    <a:cubicBezTo>
                      <a:pt x="51504" y="56397"/>
                      <a:pt x="40463" y="56530"/>
                      <a:pt x="38929" y="56197"/>
                    </a:cubicBezTo>
                    <a:cubicBezTo>
                      <a:pt x="37428" y="55863"/>
                      <a:pt x="38061" y="54529"/>
                      <a:pt x="38795" y="53962"/>
                    </a:cubicBezTo>
                    <a:cubicBezTo>
                      <a:pt x="39529" y="53395"/>
                      <a:pt x="47735" y="46957"/>
                      <a:pt x="51571" y="44155"/>
                    </a:cubicBezTo>
                    <a:cubicBezTo>
                      <a:pt x="55440" y="41353"/>
                      <a:pt x="57142" y="38484"/>
                      <a:pt x="55807" y="35816"/>
                    </a:cubicBezTo>
                    <a:cubicBezTo>
                      <a:pt x="55143" y="34504"/>
                      <a:pt x="53575" y="34202"/>
                      <a:pt x="51901" y="34202"/>
                    </a:cubicBezTo>
                    <a:cubicBezTo>
                      <a:pt x="50465" y="34202"/>
                      <a:pt x="48952" y="34425"/>
                      <a:pt x="47865" y="34425"/>
                    </a:cubicBezTo>
                    <a:cubicBezTo>
                      <a:pt x="47738" y="34425"/>
                      <a:pt x="47616" y="34421"/>
                      <a:pt x="47501" y="34415"/>
                    </a:cubicBezTo>
                    <a:cubicBezTo>
                      <a:pt x="45233" y="34281"/>
                      <a:pt x="45967" y="31546"/>
                      <a:pt x="45967" y="31546"/>
                    </a:cubicBezTo>
                    <a:cubicBezTo>
                      <a:pt x="45967" y="31546"/>
                      <a:pt x="49303" y="25475"/>
                      <a:pt x="53739" y="13533"/>
                    </a:cubicBezTo>
                    <a:cubicBezTo>
                      <a:pt x="58092" y="1728"/>
                      <a:pt x="52600" y="256"/>
                      <a:pt x="52474" y="224"/>
                    </a:cubicBezTo>
                    <a:lnTo>
                      <a:pt x="52474" y="224"/>
                    </a:lnTo>
                    <a:lnTo>
                      <a:pt x="52605" y="257"/>
                    </a:lnTo>
                    <a:cubicBezTo>
                      <a:pt x="52605" y="257"/>
                      <a:pt x="52121" y="0"/>
                      <a:pt x="513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80"/>
              <p:cNvSpPr/>
              <p:nvPr/>
            </p:nvSpPr>
            <p:spPr>
              <a:xfrm>
                <a:off x="1859307" y="3202487"/>
                <a:ext cx="718685" cy="1868131"/>
              </a:xfrm>
              <a:custGeom>
                <a:rect b="b" l="l" r="r" t="t"/>
                <a:pathLst>
                  <a:path extrusionOk="0" h="82460" w="31723">
                    <a:moveTo>
                      <a:pt x="31723" y="1"/>
                    </a:moveTo>
                    <a:lnTo>
                      <a:pt x="31723" y="1"/>
                    </a:lnTo>
                    <a:cubicBezTo>
                      <a:pt x="31723" y="1"/>
                      <a:pt x="31656" y="67"/>
                      <a:pt x="31589" y="234"/>
                    </a:cubicBezTo>
                    <a:lnTo>
                      <a:pt x="31322" y="968"/>
                    </a:lnTo>
                    <a:lnTo>
                      <a:pt x="30255" y="3803"/>
                    </a:lnTo>
                    <a:lnTo>
                      <a:pt x="26319" y="14144"/>
                    </a:lnTo>
                    <a:cubicBezTo>
                      <a:pt x="22983" y="22884"/>
                      <a:pt x="18313" y="34926"/>
                      <a:pt x="13143" y="48235"/>
                    </a:cubicBezTo>
                    <a:cubicBezTo>
                      <a:pt x="7939" y="61578"/>
                      <a:pt x="3302" y="73620"/>
                      <a:pt x="0" y="82393"/>
                    </a:cubicBezTo>
                    <a:lnTo>
                      <a:pt x="200" y="82460"/>
                    </a:lnTo>
                    <a:cubicBezTo>
                      <a:pt x="3536" y="73720"/>
                      <a:pt x="8173" y="61645"/>
                      <a:pt x="13376" y="48335"/>
                    </a:cubicBezTo>
                    <a:cubicBezTo>
                      <a:pt x="18547" y="35026"/>
                      <a:pt x="23183" y="22984"/>
                      <a:pt x="26486" y="14211"/>
                    </a:cubicBezTo>
                    <a:cubicBezTo>
                      <a:pt x="28120" y="9841"/>
                      <a:pt x="29454" y="6272"/>
                      <a:pt x="30355" y="3837"/>
                    </a:cubicBezTo>
                    <a:lnTo>
                      <a:pt x="31356" y="1001"/>
                    </a:lnTo>
                    <a:lnTo>
                      <a:pt x="31623" y="268"/>
                    </a:lnTo>
                    <a:cubicBezTo>
                      <a:pt x="31723" y="101"/>
                      <a:pt x="31723" y="1"/>
                      <a:pt x="3172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80"/>
              <p:cNvSpPr/>
              <p:nvPr/>
            </p:nvSpPr>
            <p:spPr>
              <a:xfrm>
                <a:off x="2160822" y="3650626"/>
                <a:ext cx="119437" cy="331782"/>
              </a:xfrm>
              <a:custGeom>
                <a:rect b="b" l="l" r="r" t="t"/>
                <a:pathLst>
                  <a:path extrusionOk="0" h="14645" w="5272">
                    <a:moveTo>
                      <a:pt x="1" y="1"/>
                    </a:moveTo>
                    <a:cubicBezTo>
                      <a:pt x="34" y="201"/>
                      <a:pt x="101" y="401"/>
                      <a:pt x="167" y="601"/>
                    </a:cubicBezTo>
                    <a:lnTo>
                      <a:pt x="734" y="2169"/>
                    </a:lnTo>
                    <a:lnTo>
                      <a:pt x="2536" y="7372"/>
                    </a:lnTo>
                    <a:cubicBezTo>
                      <a:pt x="3236" y="9374"/>
                      <a:pt x="3870" y="11209"/>
                      <a:pt x="4370" y="12543"/>
                    </a:cubicBezTo>
                    <a:cubicBezTo>
                      <a:pt x="4604" y="13210"/>
                      <a:pt x="4837" y="13710"/>
                      <a:pt x="5004" y="14077"/>
                    </a:cubicBezTo>
                    <a:cubicBezTo>
                      <a:pt x="5071" y="14277"/>
                      <a:pt x="5138" y="14444"/>
                      <a:pt x="5271" y="14644"/>
                    </a:cubicBezTo>
                    <a:cubicBezTo>
                      <a:pt x="5238" y="14444"/>
                      <a:pt x="5171" y="14244"/>
                      <a:pt x="5071" y="14044"/>
                    </a:cubicBezTo>
                    <a:lnTo>
                      <a:pt x="4537" y="12476"/>
                    </a:lnTo>
                    <a:cubicBezTo>
                      <a:pt x="4070" y="11075"/>
                      <a:pt x="3470" y="9307"/>
                      <a:pt x="2769" y="7272"/>
                    </a:cubicBezTo>
                    <a:cubicBezTo>
                      <a:pt x="2069" y="5238"/>
                      <a:pt x="1435" y="3403"/>
                      <a:pt x="901" y="2102"/>
                    </a:cubicBezTo>
                    <a:cubicBezTo>
                      <a:pt x="634" y="1435"/>
                      <a:pt x="434" y="935"/>
                      <a:pt x="267" y="568"/>
                    </a:cubicBezTo>
                    <a:cubicBezTo>
                      <a:pt x="201" y="367"/>
                      <a:pt x="101" y="2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80"/>
              <p:cNvSpPr/>
              <p:nvPr/>
            </p:nvSpPr>
            <p:spPr>
              <a:xfrm>
                <a:off x="2297613" y="3834222"/>
                <a:ext cx="378633" cy="149750"/>
              </a:xfrm>
              <a:custGeom>
                <a:rect b="b" l="l" r="r" t="t"/>
                <a:pathLst>
                  <a:path extrusionOk="0" h="6610" w="16713">
                    <a:moveTo>
                      <a:pt x="16671" y="0"/>
                    </a:moveTo>
                    <a:cubicBezTo>
                      <a:pt x="16476" y="0"/>
                      <a:pt x="12774" y="1410"/>
                      <a:pt x="8306" y="3171"/>
                    </a:cubicBezTo>
                    <a:cubicBezTo>
                      <a:pt x="3703" y="5006"/>
                      <a:pt x="0" y="6540"/>
                      <a:pt x="0" y="6607"/>
                    </a:cubicBezTo>
                    <a:cubicBezTo>
                      <a:pt x="1" y="6609"/>
                      <a:pt x="4" y="6609"/>
                      <a:pt x="8" y="6609"/>
                    </a:cubicBezTo>
                    <a:cubicBezTo>
                      <a:pt x="203" y="6609"/>
                      <a:pt x="3905" y="5198"/>
                      <a:pt x="8373" y="3405"/>
                    </a:cubicBezTo>
                    <a:cubicBezTo>
                      <a:pt x="12976" y="1604"/>
                      <a:pt x="16712" y="69"/>
                      <a:pt x="16679" y="2"/>
                    </a:cubicBezTo>
                    <a:cubicBezTo>
                      <a:pt x="16678" y="1"/>
                      <a:pt x="16675" y="0"/>
                      <a:pt x="1667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80"/>
              <p:cNvSpPr/>
              <p:nvPr/>
            </p:nvSpPr>
            <p:spPr>
              <a:xfrm>
                <a:off x="2097343" y="4390470"/>
                <a:ext cx="355208" cy="48957"/>
              </a:xfrm>
              <a:custGeom>
                <a:rect b="b" l="l" r="r" t="t"/>
                <a:pathLst>
                  <a:path extrusionOk="0" h="2161" w="15679">
                    <a:moveTo>
                      <a:pt x="15678" y="0"/>
                    </a:moveTo>
                    <a:cubicBezTo>
                      <a:pt x="15478" y="0"/>
                      <a:pt x="15245" y="0"/>
                      <a:pt x="15045" y="67"/>
                    </a:cubicBezTo>
                    <a:lnTo>
                      <a:pt x="13377" y="367"/>
                    </a:lnTo>
                    <a:cubicBezTo>
                      <a:pt x="11976" y="634"/>
                      <a:pt x="10008" y="934"/>
                      <a:pt x="7873" y="1234"/>
                    </a:cubicBezTo>
                    <a:cubicBezTo>
                      <a:pt x="5705" y="1535"/>
                      <a:pt x="3737" y="1735"/>
                      <a:pt x="2302" y="1868"/>
                    </a:cubicBezTo>
                    <a:lnTo>
                      <a:pt x="601" y="2035"/>
                    </a:lnTo>
                    <a:cubicBezTo>
                      <a:pt x="401" y="2035"/>
                      <a:pt x="201" y="2068"/>
                      <a:pt x="1" y="2135"/>
                    </a:cubicBezTo>
                    <a:cubicBezTo>
                      <a:pt x="101" y="2152"/>
                      <a:pt x="201" y="2160"/>
                      <a:pt x="301" y="2160"/>
                    </a:cubicBezTo>
                    <a:cubicBezTo>
                      <a:pt x="401" y="2160"/>
                      <a:pt x="501" y="2152"/>
                      <a:pt x="601" y="2135"/>
                    </a:cubicBezTo>
                    <a:cubicBezTo>
                      <a:pt x="1001" y="2135"/>
                      <a:pt x="1568" y="2102"/>
                      <a:pt x="2302" y="2068"/>
                    </a:cubicBezTo>
                    <a:cubicBezTo>
                      <a:pt x="3703" y="1968"/>
                      <a:pt x="5705" y="1802"/>
                      <a:pt x="7873" y="1501"/>
                    </a:cubicBezTo>
                    <a:cubicBezTo>
                      <a:pt x="10041" y="1201"/>
                      <a:pt x="12009" y="834"/>
                      <a:pt x="13410" y="534"/>
                    </a:cubicBezTo>
                    <a:cubicBezTo>
                      <a:pt x="14111" y="401"/>
                      <a:pt x="14678" y="267"/>
                      <a:pt x="15078" y="167"/>
                    </a:cubicBezTo>
                    <a:cubicBezTo>
                      <a:pt x="15278" y="134"/>
                      <a:pt x="15478" y="67"/>
                      <a:pt x="156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80"/>
              <p:cNvSpPr/>
              <p:nvPr/>
            </p:nvSpPr>
            <p:spPr>
              <a:xfrm>
                <a:off x="1906905" y="4165257"/>
                <a:ext cx="192726" cy="269821"/>
              </a:xfrm>
              <a:custGeom>
                <a:rect b="b" l="l" r="r" t="t"/>
                <a:pathLst>
                  <a:path extrusionOk="0" h="11910" w="8507">
                    <a:moveTo>
                      <a:pt x="1" y="1"/>
                    </a:moveTo>
                    <a:lnTo>
                      <a:pt x="1" y="1"/>
                    </a:lnTo>
                    <a:cubicBezTo>
                      <a:pt x="67" y="168"/>
                      <a:pt x="167" y="334"/>
                      <a:pt x="301" y="501"/>
                    </a:cubicBezTo>
                    <a:lnTo>
                      <a:pt x="1168" y="1802"/>
                    </a:lnTo>
                    <a:cubicBezTo>
                      <a:pt x="1902" y="2870"/>
                      <a:pt x="2969" y="4371"/>
                      <a:pt x="4137" y="6038"/>
                    </a:cubicBezTo>
                    <a:cubicBezTo>
                      <a:pt x="5304" y="7673"/>
                      <a:pt x="6405" y="9141"/>
                      <a:pt x="7172" y="10208"/>
                    </a:cubicBezTo>
                    <a:cubicBezTo>
                      <a:pt x="7573" y="10708"/>
                      <a:pt x="7873" y="11142"/>
                      <a:pt x="8140" y="11476"/>
                    </a:cubicBezTo>
                    <a:cubicBezTo>
                      <a:pt x="8240" y="11642"/>
                      <a:pt x="8373" y="11776"/>
                      <a:pt x="8507" y="11909"/>
                    </a:cubicBezTo>
                    <a:cubicBezTo>
                      <a:pt x="8440" y="11743"/>
                      <a:pt x="8340" y="11576"/>
                      <a:pt x="8206" y="11409"/>
                    </a:cubicBezTo>
                    <a:lnTo>
                      <a:pt x="7339" y="10108"/>
                    </a:lnTo>
                    <a:cubicBezTo>
                      <a:pt x="6605" y="9007"/>
                      <a:pt x="5538" y="7506"/>
                      <a:pt x="4370" y="5872"/>
                    </a:cubicBezTo>
                    <a:cubicBezTo>
                      <a:pt x="3170" y="4237"/>
                      <a:pt x="2102" y="2736"/>
                      <a:pt x="1302" y="1669"/>
                    </a:cubicBezTo>
                    <a:lnTo>
                      <a:pt x="368" y="434"/>
                    </a:lnTo>
                    <a:cubicBezTo>
                      <a:pt x="267" y="268"/>
                      <a:pt x="134" y="1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80"/>
              <p:cNvSpPr/>
              <p:nvPr/>
            </p:nvSpPr>
            <p:spPr>
              <a:xfrm>
                <a:off x="1678678" y="4543867"/>
                <a:ext cx="250157" cy="344628"/>
              </a:xfrm>
              <a:custGeom>
                <a:rect b="b" l="l" r="r" t="t"/>
                <a:pathLst>
                  <a:path extrusionOk="0" h="15212" w="11042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234"/>
                      <a:pt x="234" y="434"/>
                      <a:pt x="368" y="635"/>
                    </a:cubicBezTo>
                    <a:lnTo>
                      <a:pt x="1535" y="2302"/>
                    </a:lnTo>
                    <a:cubicBezTo>
                      <a:pt x="2503" y="3670"/>
                      <a:pt x="3904" y="5605"/>
                      <a:pt x="5405" y="7673"/>
                    </a:cubicBezTo>
                    <a:cubicBezTo>
                      <a:pt x="6939" y="9774"/>
                      <a:pt x="8340" y="11676"/>
                      <a:pt x="9341" y="13043"/>
                    </a:cubicBezTo>
                    <a:lnTo>
                      <a:pt x="10575" y="14645"/>
                    </a:lnTo>
                    <a:cubicBezTo>
                      <a:pt x="10708" y="14845"/>
                      <a:pt x="10875" y="15045"/>
                      <a:pt x="11042" y="15212"/>
                    </a:cubicBezTo>
                    <a:cubicBezTo>
                      <a:pt x="10942" y="14978"/>
                      <a:pt x="10808" y="14778"/>
                      <a:pt x="10642" y="14578"/>
                    </a:cubicBezTo>
                    <a:lnTo>
                      <a:pt x="9508" y="12910"/>
                    </a:lnTo>
                    <a:cubicBezTo>
                      <a:pt x="8507" y="11509"/>
                      <a:pt x="7139" y="9608"/>
                      <a:pt x="5605" y="7506"/>
                    </a:cubicBezTo>
                    <a:cubicBezTo>
                      <a:pt x="4104" y="5438"/>
                      <a:pt x="2703" y="3537"/>
                      <a:pt x="1669" y="2169"/>
                    </a:cubicBezTo>
                    <a:lnTo>
                      <a:pt x="468" y="568"/>
                    </a:lnTo>
                    <a:cubicBezTo>
                      <a:pt x="334" y="368"/>
                      <a:pt x="168" y="168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80"/>
              <p:cNvSpPr/>
              <p:nvPr/>
            </p:nvSpPr>
            <p:spPr>
              <a:xfrm>
                <a:off x="1925051" y="4803833"/>
                <a:ext cx="449656" cy="74399"/>
              </a:xfrm>
              <a:custGeom>
                <a:rect b="b" l="l" r="r" t="t"/>
                <a:pathLst>
                  <a:path extrusionOk="0" h="3284" w="19848">
                    <a:moveTo>
                      <a:pt x="19848" y="1"/>
                    </a:moveTo>
                    <a:lnTo>
                      <a:pt x="19848" y="1"/>
                    </a:lnTo>
                    <a:cubicBezTo>
                      <a:pt x="19581" y="34"/>
                      <a:pt x="19314" y="67"/>
                      <a:pt x="19080" y="134"/>
                    </a:cubicBezTo>
                    <a:lnTo>
                      <a:pt x="16946" y="568"/>
                    </a:lnTo>
                    <a:cubicBezTo>
                      <a:pt x="15178" y="901"/>
                      <a:pt x="12709" y="1368"/>
                      <a:pt x="9974" y="1835"/>
                    </a:cubicBezTo>
                    <a:cubicBezTo>
                      <a:pt x="7239" y="2302"/>
                      <a:pt x="4737" y="2636"/>
                      <a:pt x="2936" y="2869"/>
                    </a:cubicBezTo>
                    <a:lnTo>
                      <a:pt x="801" y="3136"/>
                    </a:lnTo>
                    <a:cubicBezTo>
                      <a:pt x="534" y="3170"/>
                      <a:pt x="267" y="3203"/>
                      <a:pt x="0" y="3270"/>
                    </a:cubicBezTo>
                    <a:cubicBezTo>
                      <a:pt x="78" y="3279"/>
                      <a:pt x="157" y="3283"/>
                      <a:pt x="235" y="3283"/>
                    </a:cubicBezTo>
                    <a:cubicBezTo>
                      <a:pt x="423" y="3283"/>
                      <a:pt x="612" y="3260"/>
                      <a:pt x="801" y="3236"/>
                    </a:cubicBezTo>
                    <a:cubicBezTo>
                      <a:pt x="1334" y="3203"/>
                      <a:pt x="2068" y="3136"/>
                      <a:pt x="2969" y="3036"/>
                    </a:cubicBezTo>
                    <a:cubicBezTo>
                      <a:pt x="4770" y="2869"/>
                      <a:pt x="7272" y="2536"/>
                      <a:pt x="10007" y="2102"/>
                    </a:cubicBezTo>
                    <a:cubicBezTo>
                      <a:pt x="12743" y="1635"/>
                      <a:pt x="15244" y="1168"/>
                      <a:pt x="17012" y="735"/>
                    </a:cubicBezTo>
                    <a:cubicBezTo>
                      <a:pt x="17880" y="534"/>
                      <a:pt x="18613" y="368"/>
                      <a:pt x="19080" y="234"/>
                    </a:cubicBezTo>
                    <a:cubicBezTo>
                      <a:pt x="19347" y="201"/>
                      <a:pt x="19614" y="134"/>
                      <a:pt x="198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80"/>
              <p:cNvSpPr/>
              <p:nvPr/>
            </p:nvSpPr>
            <p:spPr>
              <a:xfrm>
                <a:off x="1041620" y="2690484"/>
                <a:ext cx="631032" cy="364678"/>
              </a:xfrm>
              <a:custGeom>
                <a:rect b="b" l="l" r="r" t="t"/>
                <a:pathLst>
                  <a:path extrusionOk="0" h="16097" w="27854">
                    <a:moveTo>
                      <a:pt x="14310" y="1"/>
                    </a:moveTo>
                    <a:cubicBezTo>
                      <a:pt x="14087" y="1"/>
                      <a:pt x="13864" y="17"/>
                      <a:pt x="13644" y="51"/>
                    </a:cubicBezTo>
                    <a:cubicBezTo>
                      <a:pt x="11943" y="218"/>
                      <a:pt x="10375" y="952"/>
                      <a:pt x="9107" y="2119"/>
                    </a:cubicBezTo>
                    <a:cubicBezTo>
                      <a:pt x="8340" y="2853"/>
                      <a:pt x="7639" y="3787"/>
                      <a:pt x="6639" y="4154"/>
                    </a:cubicBezTo>
                    <a:cubicBezTo>
                      <a:pt x="5771" y="4488"/>
                      <a:pt x="4771" y="4321"/>
                      <a:pt x="3870" y="4521"/>
                    </a:cubicBezTo>
                    <a:cubicBezTo>
                      <a:pt x="2369" y="4855"/>
                      <a:pt x="1168" y="5955"/>
                      <a:pt x="601" y="7390"/>
                    </a:cubicBezTo>
                    <a:cubicBezTo>
                      <a:pt x="67" y="8791"/>
                      <a:pt x="1" y="10359"/>
                      <a:pt x="334" y="11826"/>
                    </a:cubicBezTo>
                    <a:cubicBezTo>
                      <a:pt x="701" y="13294"/>
                      <a:pt x="1202" y="14728"/>
                      <a:pt x="1835" y="16096"/>
                    </a:cubicBezTo>
                    <a:lnTo>
                      <a:pt x="20982" y="10892"/>
                    </a:lnTo>
                    <a:cubicBezTo>
                      <a:pt x="21466" y="11059"/>
                      <a:pt x="22008" y="11118"/>
                      <a:pt x="22554" y="11118"/>
                    </a:cubicBezTo>
                    <a:cubicBezTo>
                      <a:pt x="23101" y="11118"/>
                      <a:pt x="23651" y="11059"/>
                      <a:pt x="24151" y="10992"/>
                    </a:cubicBezTo>
                    <a:cubicBezTo>
                      <a:pt x="25352" y="10792"/>
                      <a:pt x="26386" y="10158"/>
                      <a:pt x="27153" y="9258"/>
                    </a:cubicBezTo>
                    <a:cubicBezTo>
                      <a:pt x="27787" y="8391"/>
                      <a:pt x="27854" y="7256"/>
                      <a:pt x="27320" y="6322"/>
                    </a:cubicBezTo>
                    <a:cubicBezTo>
                      <a:pt x="26932" y="5706"/>
                      <a:pt x="26279" y="5356"/>
                      <a:pt x="25595" y="5356"/>
                    </a:cubicBezTo>
                    <a:cubicBezTo>
                      <a:pt x="25280" y="5356"/>
                      <a:pt x="24957" y="5430"/>
                      <a:pt x="24652" y="5589"/>
                    </a:cubicBezTo>
                    <a:cubicBezTo>
                      <a:pt x="25085" y="4554"/>
                      <a:pt x="24785" y="3354"/>
                      <a:pt x="23951" y="2620"/>
                    </a:cubicBezTo>
                    <a:cubicBezTo>
                      <a:pt x="23192" y="2007"/>
                      <a:pt x="22255" y="1700"/>
                      <a:pt x="21295" y="1700"/>
                    </a:cubicBezTo>
                    <a:cubicBezTo>
                      <a:pt x="21157" y="1700"/>
                      <a:pt x="21020" y="1707"/>
                      <a:pt x="20882" y="1719"/>
                    </a:cubicBezTo>
                    <a:cubicBezTo>
                      <a:pt x="19815" y="1819"/>
                      <a:pt x="18747" y="2086"/>
                      <a:pt x="17713" y="2486"/>
                    </a:cubicBezTo>
                    <a:cubicBezTo>
                      <a:pt x="17613" y="1586"/>
                      <a:pt x="17046" y="818"/>
                      <a:pt x="16246" y="418"/>
                    </a:cubicBezTo>
                    <a:cubicBezTo>
                      <a:pt x="15624" y="144"/>
                      <a:pt x="14964" y="1"/>
                      <a:pt x="143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80"/>
              <p:cNvSpPr/>
              <p:nvPr/>
            </p:nvSpPr>
            <p:spPr>
              <a:xfrm>
                <a:off x="1085457" y="2855164"/>
                <a:ext cx="525234" cy="865761"/>
              </a:xfrm>
              <a:custGeom>
                <a:rect b="b" l="l" r="r" t="t"/>
                <a:pathLst>
                  <a:path extrusionOk="0" h="38215" w="23184">
                    <a:moveTo>
                      <a:pt x="13785" y="1"/>
                    </a:moveTo>
                    <a:cubicBezTo>
                      <a:pt x="9201" y="1"/>
                      <a:pt x="4661" y="1498"/>
                      <a:pt x="901" y="4391"/>
                    </a:cubicBezTo>
                    <a:lnTo>
                      <a:pt x="0" y="5091"/>
                    </a:lnTo>
                    <a:lnTo>
                      <a:pt x="2402" y="38215"/>
                    </a:lnTo>
                    <a:lnTo>
                      <a:pt x="16979" y="37047"/>
                    </a:lnTo>
                    <a:cubicBezTo>
                      <a:pt x="17079" y="35346"/>
                      <a:pt x="16946" y="28741"/>
                      <a:pt x="16946" y="28741"/>
                    </a:cubicBezTo>
                    <a:cubicBezTo>
                      <a:pt x="16946" y="28741"/>
                      <a:pt x="23017" y="27807"/>
                      <a:pt x="23084" y="21736"/>
                    </a:cubicBezTo>
                    <a:cubicBezTo>
                      <a:pt x="23184" y="15665"/>
                      <a:pt x="22116" y="1722"/>
                      <a:pt x="22116" y="1722"/>
                    </a:cubicBezTo>
                    <a:cubicBezTo>
                      <a:pt x="19437" y="566"/>
                      <a:pt x="16603" y="1"/>
                      <a:pt x="13785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80"/>
              <p:cNvSpPr/>
              <p:nvPr/>
            </p:nvSpPr>
            <p:spPr>
              <a:xfrm>
                <a:off x="1290258" y="3453391"/>
                <a:ext cx="179881" cy="87947"/>
              </a:xfrm>
              <a:custGeom>
                <a:rect b="b" l="l" r="r" t="t"/>
                <a:pathLst>
                  <a:path extrusionOk="0" h="3882" w="7940">
                    <a:moveTo>
                      <a:pt x="0" y="0"/>
                    </a:moveTo>
                    <a:cubicBezTo>
                      <a:pt x="0" y="1"/>
                      <a:pt x="1660" y="3882"/>
                      <a:pt x="6932" y="3882"/>
                    </a:cubicBezTo>
                    <a:cubicBezTo>
                      <a:pt x="7254" y="3882"/>
                      <a:pt x="7590" y="3867"/>
                      <a:pt x="7939" y="3836"/>
                    </a:cubicBezTo>
                    <a:lnTo>
                      <a:pt x="7939" y="2269"/>
                    </a:lnTo>
                    <a:cubicBezTo>
                      <a:pt x="7880" y="2269"/>
                      <a:pt x="7821" y="2270"/>
                      <a:pt x="7762" y="2270"/>
                    </a:cubicBezTo>
                    <a:cubicBezTo>
                      <a:pt x="4990" y="2270"/>
                      <a:pt x="2319" y="150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80"/>
              <p:cNvSpPr/>
              <p:nvPr/>
            </p:nvSpPr>
            <p:spPr>
              <a:xfrm>
                <a:off x="1009495" y="3108356"/>
                <a:ext cx="98663" cy="144040"/>
              </a:xfrm>
              <a:custGeom>
                <a:rect b="b" l="l" r="r" t="t"/>
                <a:pathLst>
                  <a:path extrusionOk="0" h="6358" w="4355">
                    <a:moveTo>
                      <a:pt x="2788" y="1"/>
                    </a:moveTo>
                    <a:cubicBezTo>
                      <a:pt x="1580" y="1"/>
                      <a:pt x="0" y="499"/>
                      <a:pt x="84" y="3122"/>
                    </a:cubicBezTo>
                    <a:cubicBezTo>
                      <a:pt x="171" y="5830"/>
                      <a:pt x="1947" y="6357"/>
                      <a:pt x="3181" y="6357"/>
                    </a:cubicBezTo>
                    <a:cubicBezTo>
                      <a:pt x="3846" y="6357"/>
                      <a:pt x="4354" y="6204"/>
                      <a:pt x="4354" y="6157"/>
                    </a:cubicBezTo>
                    <a:cubicBezTo>
                      <a:pt x="4354" y="6024"/>
                      <a:pt x="4121" y="186"/>
                      <a:pt x="4121" y="186"/>
                    </a:cubicBezTo>
                    <a:cubicBezTo>
                      <a:pt x="4083" y="174"/>
                      <a:pt x="3500" y="1"/>
                      <a:pt x="278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80"/>
              <p:cNvSpPr/>
              <p:nvPr/>
            </p:nvSpPr>
            <p:spPr>
              <a:xfrm>
                <a:off x="1034076" y="3138736"/>
                <a:ext cx="44608" cy="82192"/>
              </a:xfrm>
              <a:custGeom>
                <a:rect b="b" l="l" r="r" t="t"/>
                <a:pathLst>
                  <a:path extrusionOk="0" h="3628" w="1969">
                    <a:moveTo>
                      <a:pt x="1073" y="0"/>
                    </a:moveTo>
                    <a:cubicBezTo>
                      <a:pt x="1036" y="0"/>
                      <a:pt x="1001" y="4"/>
                      <a:pt x="967" y="13"/>
                    </a:cubicBezTo>
                    <a:cubicBezTo>
                      <a:pt x="634" y="79"/>
                      <a:pt x="367" y="346"/>
                      <a:pt x="234" y="680"/>
                    </a:cubicBezTo>
                    <a:cubicBezTo>
                      <a:pt x="67" y="1047"/>
                      <a:pt x="0" y="1447"/>
                      <a:pt x="33" y="1847"/>
                    </a:cubicBezTo>
                    <a:cubicBezTo>
                      <a:pt x="67" y="2681"/>
                      <a:pt x="534" y="3449"/>
                      <a:pt x="1134" y="3615"/>
                    </a:cubicBezTo>
                    <a:cubicBezTo>
                      <a:pt x="1189" y="3623"/>
                      <a:pt x="1244" y="3627"/>
                      <a:pt x="1299" y="3627"/>
                    </a:cubicBezTo>
                    <a:cubicBezTo>
                      <a:pt x="1476" y="3627"/>
                      <a:pt x="1649" y="3584"/>
                      <a:pt x="1801" y="3482"/>
                    </a:cubicBezTo>
                    <a:cubicBezTo>
                      <a:pt x="1935" y="3382"/>
                      <a:pt x="1968" y="3282"/>
                      <a:pt x="1968" y="3282"/>
                    </a:cubicBezTo>
                    <a:lnTo>
                      <a:pt x="1968" y="3282"/>
                    </a:lnTo>
                    <a:cubicBezTo>
                      <a:pt x="1968" y="3282"/>
                      <a:pt x="1868" y="3315"/>
                      <a:pt x="1768" y="3382"/>
                    </a:cubicBezTo>
                    <a:cubicBezTo>
                      <a:pt x="1670" y="3421"/>
                      <a:pt x="1561" y="3437"/>
                      <a:pt x="1454" y="3437"/>
                    </a:cubicBezTo>
                    <a:cubicBezTo>
                      <a:pt x="1378" y="3437"/>
                      <a:pt x="1303" y="3429"/>
                      <a:pt x="1234" y="3415"/>
                    </a:cubicBezTo>
                    <a:cubicBezTo>
                      <a:pt x="767" y="3248"/>
                      <a:pt x="400" y="2581"/>
                      <a:pt x="334" y="1814"/>
                    </a:cubicBezTo>
                    <a:cubicBezTo>
                      <a:pt x="334" y="1480"/>
                      <a:pt x="367" y="1114"/>
                      <a:pt x="500" y="780"/>
                    </a:cubicBezTo>
                    <a:cubicBezTo>
                      <a:pt x="567" y="513"/>
                      <a:pt x="767" y="313"/>
                      <a:pt x="1034" y="213"/>
                    </a:cubicBezTo>
                    <a:cubicBezTo>
                      <a:pt x="1063" y="207"/>
                      <a:pt x="1091" y="204"/>
                      <a:pt x="1120" y="204"/>
                    </a:cubicBezTo>
                    <a:cubicBezTo>
                      <a:pt x="1256" y="204"/>
                      <a:pt x="1385" y="269"/>
                      <a:pt x="1468" y="380"/>
                    </a:cubicBezTo>
                    <a:cubicBezTo>
                      <a:pt x="1501" y="513"/>
                      <a:pt x="1501" y="580"/>
                      <a:pt x="1501" y="613"/>
                    </a:cubicBezTo>
                    <a:cubicBezTo>
                      <a:pt x="1535" y="613"/>
                      <a:pt x="1601" y="513"/>
                      <a:pt x="1568" y="346"/>
                    </a:cubicBezTo>
                    <a:cubicBezTo>
                      <a:pt x="1535" y="246"/>
                      <a:pt x="1468" y="180"/>
                      <a:pt x="1401" y="113"/>
                    </a:cubicBezTo>
                    <a:cubicBezTo>
                      <a:pt x="1301" y="38"/>
                      <a:pt x="1182" y="0"/>
                      <a:pt x="107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80"/>
              <p:cNvSpPr/>
              <p:nvPr/>
            </p:nvSpPr>
            <p:spPr>
              <a:xfrm>
                <a:off x="1501856" y="3089711"/>
                <a:ext cx="40077" cy="37290"/>
              </a:xfrm>
              <a:custGeom>
                <a:rect b="b" l="l" r="r" t="t"/>
                <a:pathLst>
                  <a:path extrusionOk="0" h="1646" w="1769">
                    <a:moveTo>
                      <a:pt x="977" y="1"/>
                    </a:moveTo>
                    <a:cubicBezTo>
                      <a:pt x="941" y="1"/>
                      <a:pt x="905" y="3"/>
                      <a:pt x="867" y="8"/>
                    </a:cubicBezTo>
                    <a:cubicBezTo>
                      <a:pt x="400" y="8"/>
                      <a:pt x="0" y="409"/>
                      <a:pt x="34" y="876"/>
                    </a:cubicBezTo>
                    <a:cubicBezTo>
                      <a:pt x="34" y="1321"/>
                      <a:pt x="428" y="1645"/>
                      <a:pt x="870" y="1645"/>
                    </a:cubicBezTo>
                    <a:cubicBezTo>
                      <a:pt x="891" y="1645"/>
                      <a:pt x="913" y="1645"/>
                      <a:pt x="934" y="1643"/>
                    </a:cubicBezTo>
                    <a:cubicBezTo>
                      <a:pt x="1401" y="1643"/>
                      <a:pt x="1768" y="1243"/>
                      <a:pt x="1768" y="776"/>
                    </a:cubicBezTo>
                    <a:cubicBezTo>
                      <a:pt x="1737" y="34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80"/>
              <p:cNvSpPr/>
              <p:nvPr/>
            </p:nvSpPr>
            <p:spPr>
              <a:xfrm>
                <a:off x="1480696" y="3067214"/>
                <a:ext cx="80878" cy="20752"/>
              </a:xfrm>
              <a:custGeom>
                <a:rect b="b" l="l" r="r" t="t"/>
                <a:pathLst>
                  <a:path extrusionOk="0" h="916" w="3570">
                    <a:moveTo>
                      <a:pt x="1835" y="1"/>
                    </a:moveTo>
                    <a:cubicBezTo>
                      <a:pt x="1368" y="1"/>
                      <a:pt x="867" y="134"/>
                      <a:pt x="467" y="401"/>
                    </a:cubicBezTo>
                    <a:cubicBezTo>
                      <a:pt x="167" y="635"/>
                      <a:pt x="0" y="768"/>
                      <a:pt x="100" y="901"/>
                    </a:cubicBezTo>
                    <a:cubicBezTo>
                      <a:pt x="110" y="911"/>
                      <a:pt x="125" y="915"/>
                      <a:pt x="146" y="915"/>
                    </a:cubicBezTo>
                    <a:cubicBezTo>
                      <a:pt x="338" y="915"/>
                      <a:pt x="991" y="534"/>
                      <a:pt x="1835" y="534"/>
                    </a:cubicBezTo>
                    <a:cubicBezTo>
                      <a:pt x="2678" y="534"/>
                      <a:pt x="3304" y="915"/>
                      <a:pt x="3491" y="915"/>
                    </a:cubicBezTo>
                    <a:cubicBezTo>
                      <a:pt x="3511" y="915"/>
                      <a:pt x="3526" y="911"/>
                      <a:pt x="3536" y="901"/>
                    </a:cubicBezTo>
                    <a:cubicBezTo>
                      <a:pt x="3569" y="835"/>
                      <a:pt x="3469" y="635"/>
                      <a:pt x="3202" y="401"/>
                    </a:cubicBezTo>
                    <a:cubicBezTo>
                      <a:pt x="2802" y="134"/>
                      <a:pt x="2335" y="1"/>
                      <a:pt x="18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80"/>
              <p:cNvSpPr/>
              <p:nvPr/>
            </p:nvSpPr>
            <p:spPr>
              <a:xfrm>
                <a:off x="1294019" y="3089711"/>
                <a:ext cx="40077" cy="37290"/>
              </a:xfrm>
              <a:custGeom>
                <a:rect b="b" l="l" r="r" t="t"/>
                <a:pathLst>
                  <a:path extrusionOk="0" h="1646" w="1769">
                    <a:moveTo>
                      <a:pt x="978" y="1"/>
                    </a:moveTo>
                    <a:cubicBezTo>
                      <a:pt x="942" y="1"/>
                      <a:pt x="905" y="3"/>
                      <a:pt x="868" y="8"/>
                    </a:cubicBezTo>
                    <a:cubicBezTo>
                      <a:pt x="401" y="8"/>
                      <a:pt x="1" y="409"/>
                      <a:pt x="34" y="876"/>
                    </a:cubicBezTo>
                    <a:cubicBezTo>
                      <a:pt x="34" y="1321"/>
                      <a:pt x="429" y="1645"/>
                      <a:pt x="871" y="1645"/>
                    </a:cubicBezTo>
                    <a:cubicBezTo>
                      <a:pt x="892" y="1645"/>
                      <a:pt x="913" y="1645"/>
                      <a:pt x="935" y="1643"/>
                    </a:cubicBezTo>
                    <a:cubicBezTo>
                      <a:pt x="1402" y="1643"/>
                      <a:pt x="1769" y="1243"/>
                      <a:pt x="1769" y="776"/>
                    </a:cubicBezTo>
                    <a:cubicBezTo>
                      <a:pt x="1738" y="346"/>
                      <a:pt x="1396" y="1"/>
                      <a:pt x="9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80"/>
              <p:cNvSpPr/>
              <p:nvPr/>
            </p:nvSpPr>
            <p:spPr>
              <a:xfrm>
                <a:off x="1274377" y="3070998"/>
                <a:ext cx="79383" cy="20933"/>
              </a:xfrm>
              <a:custGeom>
                <a:rect b="b" l="l" r="r" t="t"/>
                <a:pathLst>
                  <a:path extrusionOk="0" h="924" w="3504">
                    <a:moveTo>
                      <a:pt x="1769" y="1"/>
                    </a:moveTo>
                    <a:cubicBezTo>
                      <a:pt x="1302" y="1"/>
                      <a:pt x="801" y="134"/>
                      <a:pt x="401" y="434"/>
                    </a:cubicBezTo>
                    <a:cubicBezTo>
                      <a:pt x="101" y="634"/>
                      <a:pt x="1" y="834"/>
                      <a:pt x="34" y="901"/>
                    </a:cubicBezTo>
                    <a:cubicBezTo>
                      <a:pt x="44" y="911"/>
                      <a:pt x="59" y="915"/>
                      <a:pt x="80" y="915"/>
                    </a:cubicBezTo>
                    <a:cubicBezTo>
                      <a:pt x="272" y="915"/>
                      <a:pt x="925" y="534"/>
                      <a:pt x="1769" y="534"/>
                    </a:cubicBezTo>
                    <a:cubicBezTo>
                      <a:pt x="2593" y="534"/>
                      <a:pt x="3209" y="924"/>
                      <a:pt x="3411" y="924"/>
                    </a:cubicBezTo>
                    <a:cubicBezTo>
                      <a:pt x="3438" y="924"/>
                      <a:pt x="3458" y="917"/>
                      <a:pt x="3470" y="901"/>
                    </a:cubicBezTo>
                    <a:cubicBezTo>
                      <a:pt x="3503" y="868"/>
                      <a:pt x="3403" y="668"/>
                      <a:pt x="3136" y="434"/>
                    </a:cubicBezTo>
                    <a:cubicBezTo>
                      <a:pt x="2736" y="134"/>
                      <a:pt x="2269" y="1"/>
                      <a:pt x="17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80"/>
              <p:cNvSpPr/>
              <p:nvPr/>
            </p:nvSpPr>
            <p:spPr>
              <a:xfrm>
                <a:off x="1417217" y="3071745"/>
                <a:ext cx="66515" cy="177366"/>
              </a:xfrm>
              <a:custGeom>
                <a:rect b="b" l="l" r="r" t="t"/>
                <a:pathLst>
                  <a:path extrusionOk="0" h="7829" w="2936">
                    <a:moveTo>
                      <a:pt x="104" y="1"/>
                    </a:moveTo>
                    <a:cubicBezTo>
                      <a:pt x="102" y="1"/>
                      <a:pt x="101" y="1"/>
                      <a:pt x="100" y="1"/>
                    </a:cubicBezTo>
                    <a:cubicBezTo>
                      <a:pt x="0" y="68"/>
                      <a:pt x="734" y="2169"/>
                      <a:pt x="1701" y="4771"/>
                    </a:cubicBezTo>
                    <a:lnTo>
                      <a:pt x="2402" y="6572"/>
                    </a:lnTo>
                    <a:cubicBezTo>
                      <a:pt x="2535" y="6806"/>
                      <a:pt x="2569" y="7039"/>
                      <a:pt x="2569" y="7273"/>
                    </a:cubicBezTo>
                    <a:cubicBezTo>
                      <a:pt x="2535" y="7440"/>
                      <a:pt x="2302" y="7506"/>
                      <a:pt x="2068" y="7506"/>
                    </a:cubicBezTo>
                    <a:cubicBezTo>
                      <a:pt x="1535" y="7540"/>
                      <a:pt x="1034" y="7640"/>
                      <a:pt x="534" y="7807"/>
                    </a:cubicBezTo>
                    <a:cubicBezTo>
                      <a:pt x="741" y="7820"/>
                      <a:pt x="954" y="7828"/>
                      <a:pt x="1168" y="7828"/>
                    </a:cubicBezTo>
                    <a:cubicBezTo>
                      <a:pt x="1471" y="7828"/>
                      <a:pt x="1775" y="7812"/>
                      <a:pt x="2068" y="7773"/>
                    </a:cubicBezTo>
                    <a:cubicBezTo>
                      <a:pt x="2202" y="7773"/>
                      <a:pt x="2335" y="7740"/>
                      <a:pt x="2502" y="7706"/>
                    </a:cubicBezTo>
                    <a:cubicBezTo>
                      <a:pt x="2669" y="7673"/>
                      <a:pt x="2802" y="7540"/>
                      <a:pt x="2869" y="7373"/>
                    </a:cubicBezTo>
                    <a:cubicBezTo>
                      <a:pt x="2936" y="7039"/>
                      <a:pt x="2902" y="6706"/>
                      <a:pt x="2735" y="6439"/>
                    </a:cubicBezTo>
                    <a:cubicBezTo>
                      <a:pt x="2535" y="5838"/>
                      <a:pt x="2302" y="5238"/>
                      <a:pt x="2068" y="4604"/>
                    </a:cubicBezTo>
                    <a:cubicBezTo>
                      <a:pt x="1109" y="2056"/>
                      <a:pt x="248" y="1"/>
                      <a:pt x="1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80"/>
              <p:cNvSpPr/>
              <p:nvPr/>
            </p:nvSpPr>
            <p:spPr>
              <a:xfrm>
                <a:off x="1362800" y="3262954"/>
                <a:ext cx="71816" cy="60557"/>
              </a:xfrm>
              <a:custGeom>
                <a:rect b="b" l="l" r="r" t="t"/>
                <a:pathLst>
                  <a:path extrusionOk="0" h="2673" w="3170">
                    <a:moveTo>
                      <a:pt x="201" y="0"/>
                    </a:moveTo>
                    <a:cubicBezTo>
                      <a:pt x="134" y="0"/>
                      <a:pt x="0" y="234"/>
                      <a:pt x="67" y="667"/>
                    </a:cubicBezTo>
                    <a:cubicBezTo>
                      <a:pt x="134" y="1235"/>
                      <a:pt x="401" y="1735"/>
                      <a:pt x="834" y="2102"/>
                    </a:cubicBezTo>
                    <a:cubicBezTo>
                      <a:pt x="1268" y="2473"/>
                      <a:pt x="1788" y="2672"/>
                      <a:pt x="2340" y="2672"/>
                    </a:cubicBezTo>
                    <a:cubicBezTo>
                      <a:pt x="2383" y="2672"/>
                      <a:pt x="2426" y="2671"/>
                      <a:pt x="2469" y="2669"/>
                    </a:cubicBezTo>
                    <a:cubicBezTo>
                      <a:pt x="2936" y="2669"/>
                      <a:pt x="3169" y="2535"/>
                      <a:pt x="3169" y="2469"/>
                    </a:cubicBezTo>
                    <a:cubicBezTo>
                      <a:pt x="3169" y="2335"/>
                      <a:pt x="2102" y="2435"/>
                      <a:pt x="1235" y="1735"/>
                    </a:cubicBezTo>
                    <a:cubicBezTo>
                      <a:pt x="367" y="1001"/>
                      <a:pt x="367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80"/>
              <p:cNvSpPr/>
              <p:nvPr/>
            </p:nvSpPr>
            <p:spPr>
              <a:xfrm>
                <a:off x="1479926" y="3028950"/>
                <a:ext cx="74852" cy="23674"/>
              </a:xfrm>
              <a:custGeom>
                <a:rect b="b" l="l" r="r" t="t"/>
                <a:pathLst>
                  <a:path extrusionOk="0" h="1045" w="3304">
                    <a:moveTo>
                      <a:pt x="1600" y="0"/>
                    </a:moveTo>
                    <a:cubicBezTo>
                      <a:pt x="1175" y="0"/>
                      <a:pt x="749" y="117"/>
                      <a:pt x="368" y="355"/>
                    </a:cubicBezTo>
                    <a:cubicBezTo>
                      <a:pt x="101" y="556"/>
                      <a:pt x="1" y="756"/>
                      <a:pt x="68" y="856"/>
                    </a:cubicBezTo>
                    <a:cubicBezTo>
                      <a:pt x="130" y="965"/>
                      <a:pt x="308" y="994"/>
                      <a:pt x="559" y="994"/>
                    </a:cubicBezTo>
                    <a:cubicBezTo>
                      <a:pt x="845" y="994"/>
                      <a:pt x="1226" y="956"/>
                      <a:pt x="1635" y="956"/>
                    </a:cubicBezTo>
                    <a:cubicBezTo>
                      <a:pt x="2147" y="956"/>
                      <a:pt x="2614" y="1045"/>
                      <a:pt x="2918" y="1045"/>
                    </a:cubicBezTo>
                    <a:cubicBezTo>
                      <a:pt x="3070" y="1045"/>
                      <a:pt x="3181" y="1023"/>
                      <a:pt x="3236" y="956"/>
                    </a:cubicBezTo>
                    <a:cubicBezTo>
                      <a:pt x="3303" y="856"/>
                      <a:pt x="3203" y="622"/>
                      <a:pt x="2936" y="422"/>
                    </a:cubicBezTo>
                    <a:cubicBezTo>
                      <a:pt x="2534" y="142"/>
                      <a:pt x="2068" y="0"/>
                      <a:pt x="16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80"/>
              <p:cNvSpPr/>
              <p:nvPr/>
            </p:nvSpPr>
            <p:spPr>
              <a:xfrm>
                <a:off x="1241120" y="2986902"/>
                <a:ext cx="86180" cy="29950"/>
              </a:xfrm>
              <a:custGeom>
                <a:rect b="b" l="l" r="r" t="t"/>
                <a:pathLst>
                  <a:path extrusionOk="0" h="1322" w="3804">
                    <a:moveTo>
                      <a:pt x="1873" y="0"/>
                    </a:moveTo>
                    <a:cubicBezTo>
                      <a:pt x="1368" y="0"/>
                      <a:pt x="863" y="159"/>
                      <a:pt x="435" y="477"/>
                    </a:cubicBezTo>
                    <a:cubicBezTo>
                      <a:pt x="101" y="744"/>
                      <a:pt x="1" y="1011"/>
                      <a:pt x="101" y="1111"/>
                    </a:cubicBezTo>
                    <a:cubicBezTo>
                      <a:pt x="156" y="1184"/>
                      <a:pt x="252" y="1207"/>
                      <a:pt x="384" y="1207"/>
                    </a:cubicBezTo>
                    <a:cubicBezTo>
                      <a:pt x="490" y="1207"/>
                      <a:pt x="619" y="1192"/>
                      <a:pt x="768" y="1177"/>
                    </a:cubicBezTo>
                    <a:cubicBezTo>
                      <a:pt x="1075" y="1122"/>
                      <a:pt x="1392" y="1095"/>
                      <a:pt x="1715" y="1095"/>
                    </a:cubicBezTo>
                    <a:cubicBezTo>
                      <a:pt x="2165" y="1095"/>
                      <a:pt x="2623" y="1147"/>
                      <a:pt x="3070" y="1244"/>
                    </a:cubicBezTo>
                    <a:cubicBezTo>
                      <a:pt x="3243" y="1283"/>
                      <a:pt x="3394" y="1321"/>
                      <a:pt x="3510" y="1321"/>
                    </a:cubicBezTo>
                    <a:cubicBezTo>
                      <a:pt x="3595" y="1321"/>
                      <a:pt x="3661" y="1301"/>
                      <a:pt x="3704" y="1244"/>
                    </a:cubicBezTo>
                    <a:cubicBezTo>
                      <a:pt x="3804" y="1144"/>
                      <a:pt x="3737" y="877"/>
                      <a:pt x="3437" y="577"/>
                    </a:cubicBezTo>
                    <a:cubicBezTo>
                      <a:pt x="2982" y="193"/>
                      <a:pt x="2427" y="0"/>
                      <a:pt x="18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80"/>
              <p:cNvSpPr/>
              <p:nvPr/>
            </p:nvSpPr>
            <p:spPr>
              <a:xfrm>
                <a:off x="1058248" y="2811802"/>
                <a:ext cx="535066" cy="340844"/>
              </a:xfrm>
              <a:custGeom>
                <a:rect b="b" l="l" r="r" t="t"/>
                <a:pathLst>
                  <a:path extrusionOk="0" h="15045" w="23618">
                    <a:moveTo>
                      <a:pt x="17980" y="0"/>
                    </a:moveTo>
                    <a:lnTo>
                      <a:pt x="12143" y="600"/>
                    </a:lnTo>
                    <a:lnTo>
                      <a:pt x="6005" y="2402"/>
                    </a:lnTo>
                    <a:lnTo>
                      <a:pt x="534" y="5804"/>
                    </a:lnTo>
                    <a:cubicBezTo>
                      <a:pt x="534" y="5804"/>
                      <a:pt x="1" y="15044"/>
                      <a:pt x="2369" y="15044"/>
                    </a:cubicBezTo>
                    <a:cubicBezTo>
                      <a:pt x="4704" y="15011"/>
                      <a:pt x="3903" y="9140"/>
                      <a:pt x="3903" y="9140"/>
                    </a:cubicBezTo>
                    <a:cubicBezTo>
                      <a:pt x="6805" y="7939"/>
                      <a:pt x="6639" y="4837"/>
                      <a:pt x="7372" y="4170"/>
                    </a:cubicBezTo>
                    <a:cubicBezTo>
                      <a:pt x="7607" y="3935"/>
                      <a:pt x="8164" y="3824"/>
                      <a:pt x="8920" y="3824"/>
                    </a:cubicBezTo>
                    <a:cubicBezTo>
                      <a:pt x="10417" y="3824"/>
                      <a:pt x="12693" y="4261"/>
                      <a:pt x="14778" y="5037"/>
                    </a:cubicBezTo>
                    <a:cubicBezTo>
                      <a:pt x="16431" y="5679"/>
                      <a:pt x="18176" y="6003"/>
                      <a:pt x="19918" y="6003"/>
                    </a:cubicBezTo>
                    <a:cubicBezTo>
                      <a:pt x="21164" y="6003"/>
                      <a:pt x="22408" y="5838"/>
                      <a:pt x="23617" y="5504"/>
                    </a:cubicBezTo>
                    <a:lnTo>
                      <a:pt x="23617" y="1134"/>
                    </a:lnTo>
                    <a:lnTo>
                      <a:pt x="1798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80"/>
              <p:cNvSpPr/>
              <p:nvPr/>
            </p:nvSpPr>
            <p:spPr>
              <a:xfrm>
                <a:off x="1695307" y="3668138"/>
                <a:ext cx="1491786" cy="926408"/>
              </a:xfrm>
              <a:custGeom>
                <a:rect b="b" l="l" r="r" t="t"/>
                <a:pathLst>
                  <a:path extrusionOk="0" h="40892" w="65848">
                    <a:moveTo>
                      <a:pt x="46668" y="1"/>
                    </a:moveTo>
                    <a:cubicBezTo>
                      <a:pt x="46070" y="1"/>
                      <a:pt x="45631" y="735"/>
                      <a:pt x="46033" y="1396"/>
                    </a:cubicBezTo>
                    <a:cubicBezTo>
                      <a:pt x="46434" y="2230"/>
                      <a:pt x="46734" y="3130"/>
                      <a:pt x="46934" y="4098"/>
                    </a:cubicBezTo>
                    <a:cubicBezTo>
                      <a:pt x="47101" y="4832"/>
                      <a:pt x="47134" y="5599"/>
                      <a:pt x="47034" y="6333"/>
                    </a:cubicBezTo>
                    <a:cubicBezTo>
                      <a:pt x="46934" y="7233"/>
                      <a:pt x="46834" y="7967"/>
                      <a:pt x="46701" y="8568"/>
                    </a:cubicBezTo>
                    <a:cubicBezTo>
                      <a:pt x="43865" y="11903"/>
                      <a:pt x="35626" y="21177"/>
                      <a:pt x="25485" y="25546"/>
                    </a:cubicBezTo>
                    <a:cubicBezTo>
                      <a:pt x="25225" y="25660"/>
                      <a:pt x="24931" y="25713"/>
                      <a:pt x="24611" y="25713"/>
                    </a:cubicBezTo>
                    <a:cubicBezTo>
                      <a:pt x="20327" y="25713"/>
                      <a:pt x="11175" y="16273"/>
                      <a:pt x="11175" y="16273"/>
                    </a:cubicBezTo>
                    <a:lnTo>
                      <a:pt x="1" y="25847"/>
                    </a:lnTo>
                    <a:cubicBezTo>
                      <a:pt x="4837" y="30216"/>
                      <a:pt x="7139" y="33118"/>
                      <a:pt x="15645" y="38856"/>
                    </a:cubicBezTo>
                    <a:cubicBezTo>
                      <a:pt x="17739" y="40276"/>
                      <a:pt x="19997" y="40891"/>
                      <a:pt x="22339" y="40891"/>
                    </a:cubicBezTo>
                    <a:cubicBezTo>
                      <a:pt x="37602" y="40891"/>
                      <a:pt x="56408" y="14739"/>
                      <a:pt x="56408" y="14739"/>
                    </a:cubicBezTo>
                    <a:cubicBezTo>
                      <a:pt x="58809" y="12537"/>
                      <a:pt x="60244" y="10803"/>
                      <a:pt x="61911" y="9468"/>
                    </a:cubicBezTo>
                    <a:cubicBezTo>
                      <a:pt x="63980" y="7800"/>
                      <a:pt x="64713" y="6966"/>
                      <a:pt x="64380" y="6599"/>
                    </a:cubicBezTo>
                    <a:cubicBezTo>
                      <a:pt x="64253" y="6463"/>
                      <a:pt x="64175" y="6379"/>
                      <a:pt x="64045" y="6379"/>
                    </a:cubicBezTo>
                    <a:cubicBezTo>
                      <a:pt x="63698" y="6379"/>
                      <a:pt x="62977" y="6981"/>
                      <a:pt x="59943" y="8801"/>
                    </a:cubicBezTo>
                    <a:cubicBezTo>
                      <a:pt x="59943" y="8801"/>
                      <a:pt x="65848" y="5165"/>
                      <a:pt x="63946" y="4932"/>
                    </a:cubicBezTo>
                    <a:cubicBezTo>
                      <a:pt x="63932" y="4930"/>
                      <a:pt x="63918" y="4929"/>
                      <a:pt x="63901" y="4929"/>
                    </a:cubicBezTo>
                    <a:cubicBezTo>
                      <a:pt x="63546" y="4929"/>
                      <a:pt x="62658" y="5330"/>
                      <a:pt x="61683" y="5832"/>
                    </a:cubicBezTo>
                    <a:lnTo>
                      <a:pt x="61683" y="5832"/>
                    </a:lnTo>
                    <a:cubicBezTo>
                      <a:pt x="63075" y="4855"/>
                      <a:pt x="63490" y="4143"/>
                      <a:pt x="63279" y="3764"/>
                    </a:cubicBezTo>
                    <a:cubicBezTo>
                      <a:pt x="63224" y="3665"/>
                      <a:pt x="63103" y="3621"/>
                      <a:pt x="62931" y="3621"/>
                    </a:cubicBezTo>
                    <a:cubicBezTo>
                      <a:pt x="61967" y="3621"/>
                      <a:pt x="59408" y="5007"/>
                      <a:pt x="57932" y="5856"/>
                    </a:cubicBezTo>
                    <a:lnTo>
                      <a:pt x="57932" y="5856"/>
                    </a:lnTo>
                    <a:cubicBezTo>
                      <a:pt x="59335" y="5018"/>
                      <a:pt x="61643" y="3601"/>
                      <a:pt x="62078" y="3097"/>
                    </a:cubicBezTo>
                    <a:cubicBezTo>
                      <a:pt x="62529" y="2601"/>
                      <a:pt x="62142" y="2425"/>
                      <a:pt x="61534" y="2425"/>
                    </a:cubicBezTo>
                    <a:cubicBezTo>
                      <a:pt x="61243" y="2425"/>
                      <a:pt x="60901" y="2465"/>
                      <a:pt x="60577" y="2530"/>
                    </a:cubicBezTo>
                    <a:cubicBezTo>
                      <a:pt x="59476" y="2797"/>
                      <a:pt x="53239" y="5232"/>
                      <a:pt x="51404" y="5832"/>
                    </a:cubicBezTo>
                    <a:cubicBezTo>
                      <a:pt x="51251" y="5905"/>
                      <a:pt x="51093" y="5938"/>
                      <a:pt x="50937" y="5938"/>
                    </a:cubicBezTo>
                    <a:cubicBezTo>
                      <a:pt x="50448" y="5938"/>
                      <a:pt x="49988" y="5605"/>
                      <a:pt x="49836" y="5098"/>
                    </a:cubicBezTo>
                    <a:cubicBezTo>
                      <a:pt x="49469" y="2330"/>
                      <a:pt x="47701" y="362"/>
                      <a:pt x="46967" y="61"/>
                    </a:cubicBezTo>
                    <a:cubicBezTo>
                      <a:pt x="46865" y="20"/>
                      <a:pt x="46765" y="1"/>
                      <a:pt x="4666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80"/>
              <p:cNvSpPr/>
              <p:nvPr/>
            </p:nvSpPr>
            <p:spPr>
              <a:xfrm>
                <a:off x="2996633" y="3821218"/>
                <a:ext cx="130017" cy="81286"/>
              </a:xfrm>
              <a:custGeom>
                <a:rect b="b" l="l" r="r" t="t"/>
                <a:pathLst>
                  <a:path extrusionOk="0" h="3588" w="5739">
                    <a:moveTo>
                      <a:pt x="5612" y="0"/>
                    </a:moveTo>
                    <a:cubicBezTo>
                      <a:pt x="5411" y="0"/>
                      <a:pt x="4176" y="702"/>
                      <a:pt x="2736" y="1610"/>
                    </a:cubicBezTo>
                    <a:cubicBezTo>
                      <a:pt x="1201" y="2578"/>
                      <a:pt x="1" y="3478"/>
                      <a:pt x="67" y="3579"/>
                    </a:cubicBezTo>
                    <a:cubicBezTo>
                      <a:pt x="69" y="3585"/>
                      <a:pt x="77" y="3588"/>
                      <a:pt x="89" y="3588"/>
                    </a:cubicBezTo>
                    <a:cubicBezTo>
                      <a:pt x="272" y="3588"/>
                      <a:pt x="1533" y="2914"/>
                      <a:pt x="2969" y="1977"/>
                    </a:cubicBezTo>
                    <a:cubicBezTo>
                      <a:pt x="4537" y="1010"/>
                      <a:pt x="5738" y="109"/>
                      <a:pt x="5638" y="9"/>
                    </a:cubicBezTo>
                    <a:cubicBezTo>
                      <a:pt x="5634" y="3"/>
                      <a:pt x="5625" y="0"/>
                      <a:pt x="561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80"/>
              <p:cNvSpPr/>
              <p:nvPr/>
            </p:nvSpPr>
            <p:spPr>
              <a:xfrm>
                <a:off x="2970942" y="3790226"/>
                <a:ext cx="142840" cy="79043"/>
              </a:xfrm>
              <a:custGeom>
                <a:rect b="b" l="l" r="r" t="t"/>
                <a:pathLst>
                  <a:path extrusionOk="0" h="3489" w="6305">
                    <a:moveTo>
                      <a:pt x="6215" y="0"/>
                    </a:moveTo>
                    <a:cubicBezTo>
                      <a:pt x="6020" y="0"/>
                      <a:pt x="4660" y="670"/>
                      <a:pt x="3036" y="1544"/>
                    </a:cubicBezTo>
                    <a:cubicBezTo>
                      <a:pt x="1335" y="2511"/>
                      <a:pt x="0" y="3345"/>
                      <a:pt x="67" y="3479"/>
                    </a:cubicBezTo>
                    <a:cubicBezTo>
                      <a:pt x="69" y="3485"/>
                      <a:pt x="77" y="3488"/>
                      <a:pt x="91" y="3488"/>
                    </a:cubicBezTo>
                    <a:cubicBezTo>
                      <a:pt x="289" y="3488"/>
                      <a:pt x="1677" y="2819"/>
                      <a:pt x="3269" y="1944"/>
                    </a:cubicBezTo>
                    <a:cubicBezTo>
                      <a:pt x="4971" y="977"/>
                      <a:pt x="6305" y="143"/>
                      <a:pt x="6238" y="10"/>
                    </a:cubicBezTo>
                    <a:cubicBezTo>
                      <a:pt x="6236" y="3"/>
                      <a:pt x="6228" y="0"/>
                      <a:pt x="621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80"/>
              <p:cNvSpPr/>
              <p:nvPr/>
            </p:nvSpPr>
            <p:spPr>
              <a:xfrm>
                <a:off x="2944481" y="3761318"/>
                <a:ext cx="136814" cy="72451"/>
              </a:xfrm>
              <a:custGeom>
                <a:rect b="b" l="l" r="r" t="t"/>
                <a:pathLst>
                  <a:path extrusionOk="0" h="3198" w="6039">
                    <a:moveTo>
                      <a:pt x="5923" y="0"/>
                    </a:moveTo>
                    <a:cubicBezTo>
                      <a:pt x="5658" y="0"/>
                      <a:pt x="4391" y="596"/>
                      <a:pt x="2903" y="1386"/>
                    </a:cubicBezTo>
                    <a:cubicBezTo>
                      <a:pt x="1269" y="2286"/>
                      <a:pt x="1" y="3087"/>
                      <a:pt x="68" y="3187"/>
                    </a:cubicBezTo>
                    <a:cubicBezTo>
                      <a:pt x="72" y="3194"/>
                      <a:pt x="83" y="3197"/>
                      <a:pt x="100" y="3197"/>
                    </a:cubicBezTo>
                    <a:cubicBezTo>
                      <a:pt x="327" y="3197"/>
                      <a:pt x="1614" y="2593"/>
                      <a:pt x="3103" y="1786"/>
                    </a:cubicBezTo>
                    <a:cubicBezTo>
                      <a:pt x="4738" y="919"/>
                      <a:pt x="6039" y="118"/>
                      <a:pt x="5972" y="18"/>
                    </a:cubicBezTo>
                    <a:cubicBezTo>
                      <a:pt x="5966" y="6"/>
                      <a:pt x="5949" y="0"/>
                      <a:pt x="592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80"/>
              <p:cNvSpPr/>
              <p:nvPr/>
            </p:nvSpPr>
            <p:spPr>
              <a:xfrm>
                <a:off x="-705579" y="4215551"/>
                <a:ext cx="1555266" cy="661209"/>
              </a:xfrm>
              <a:custGeom>
                <a:rect b="b" l="l" r="r" t="t"/>
                <a:pathLst>
                  <a:path extrusionOk="0" h="29186" w="68650">
                    <a:moveTo>
                      <a:pt x="15832" y="0"/>
                    </a:moveTo>
                    <a:cubicBezTo>
                      <a:pt x="15638" y="0"/>
                      <a:pt x="15442" y="76"/>
                      <a:pt x="15279" y="249"/>
                    </a:cubicBezTo>
                    <a:cubicBezTo>
                      <a:pt x="14711" y="816"/>
                      <a:pt x="13911" y="3318"/>
                      <a:pt x="14678" y="6020"/>
                    </a:cubicBezTo>
                    <a:cubicBezTo>
                      <a:pt x="14778" y="6721"/>
                      <a:pt x="14211" y="7321"/>
                      <a:pt x="13511" y="7321"/>
                    </a:cubicBezTo>
                    <a:cubicBezTo>
                      <a:pt x="11609" y="7488"/>
                      <a:pt x="4904" y="7788"/>
                      <a:pt x="3804" y="7988"/>
                    </a:cubicBezTo>
                    <a:cubicBezTo>
                      <a:pt x="2803" y="8155"/>
                      <a:pt x="1736" y="8689"/>
                      <a:pt x="2636" y="9089"/>
                    </a:cubicBezTo>
                    <a:cubicBezTo>
                      <a:pt x="3270" y="9389"/>
                      <a:pt x="6239" y="9789"/>
                      <a:pt x="7840" y="9990"/>
                    </a:cubicBezTo>
                    <a:cubicBezTo>
                      <a:pt x="6781" y="9862"/>
                      <a:pt x="5093" y="9694"/>
                      <a:pt x="3771" y="9694"/>
                    </a:cubicBezTo>
                    <a:cubicBezTo>
                      <a:pt x="2677" y="9694"/>
                      <a:pt x="1832" y="9809"/>
                      <a:pt x="1802" y="10156"/>
                    </a:cubicBezTo>
                    <a:cubicBezTo>
                      <a:pt x="1769" y="10623"/>
                      <a:pt x="2469" y="11124"/>
                      <a:pt x="4204" y="11457"/>
                    </a:cubicBezTo>
                    <a:cubicBezTo>
                      <a:pt x="3663" y="11426"/>
                      <a:pt x="3144" y="11403"/>
                      <a:pt x="2712" y="11403"/>
                    </a:cubicBezTo>
                    <a:cubicBezTo>
                      <a:pt x="2212" y="11403"/>
                      <a:pt x="1830" y="11434"/>
                      <a:pt x="1669" y="11524"/>
                    </a:cubicBezTo>
                    <a:cubicBezTo>
                      <a:pt x="1" y="12491"/>
                      <a:pt x="6873" y="13459"/>
                      <a:pt x="6873" y="13459"/>
                    </a:cubicBezTo>
                    <a:cubicBezTo>
                      <a:pt x="4042" y="13085"/>
                      <a:pt x="2915" y="12851"/>
                      <a:pt x="2424" y="12851"/>
                    </a:cubicBezTo>
                    <a:cubicBezTo>
                      <a:pt x="2083" y="12851"/>
                      <a:pt x="2051" y="12965"/>
                      <a:pt x="1969" y="13225"/>
                    </a:cubicBezTo>
                    <a:cubicBezTo>
                      <a:pt x="1802" y="13692"/>
                      <a:pt x="2803" y="14159"/>
                      <a:pt x="5338" y="14893"/>
                    </a:cubicBezTo>
                    <a:cubicBezTo>
                      <a:pt x="7406" y="15460"/>
                      <a:pt x="9441" y="16461"/>
                      <a:pt x="12510" y="17495"/>
                    </a:cubicBezTo>
                    <a:cubicBezTo>
                      <a:pt x="12510" y="17495"/>
                      <a:pt x="32220" y="29185"/>
                      <a:pt x="46787" y="29185"/>
                    </a:cubicBezTo>
                    <a:cubicBezTo>
                      <a:pt x="52149" y="29185"/>
                      <a:pt x="56815" y="27601"/>
                      <a:pt x="59543" y="23266"/>
                    </a:cubicBezTo>
                    <a:cubicBezTo>
                      <a:pt x="64981" y="14593"/>
                      <a:pt x="65981" y="11024"/>
                      <a:pt x="68650" y="5086"/>
                    </a:cubicBezTo>
                    <a:lnTo>
                      <a:pt x="54573" y="783"/>
                    </a:lnTo>
                    <a:cubicBezTo>
                      <a:pt x="54573" y="783"/>
                      <a:pt x="49236" y="14993"/>
                      <a:pt x="45167" y="14993"/>
                    </a:cubicBezTo>
                    <a:cubicBezTo>
                      <a:pt x="45131" y="14993"/>
                      <a:pt x="45096" y="14993"/>
                      <a:pt x="45060" y="14993"/>
                    </a:cubicBezTo>
                    <a:cubicBezTo>
                      <a:pt x="34053" y="14993"/>
                      <a:pt x="22838" y="9850"/>
                      <a:pt x="18948" y="7921"/>
                    </a:cubicBezTo>
                    <a:cubicBezTo>
                      <a:pt x="18581" y="7421"/>
                      <a:pt x="18181" y="6787"/>
                      <a:pt x="17714" y="6020"/>
                    </a:cubicBezTo>
                    <a:cubicBezTo>
                      <a:pt x="17347" y="5353"/>
                      <a:pt x="17080" y="4652"/>
                      <a:pt x="16946" y="3885"/>
                    </a:cubicBezTo>
                    <a:cubicBezTo>
                      <a:pt x="16713" y="2985"/>
                      <a:pt x="16646" y="2017"/>
                      <a:pt x="16680" y="1083"/>
                    </a:cubicBezTo>
                    <a:cubicBezTo>
                      <a:pt x="16775" y="466"/>
                      <a:pt x="16311" y="0"/>
                      <a:pt x="1583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80"/>
              <p:cNvSpPr/>
              <p:nvPr/>
            </p:nvSpPr>
            <p:spPr>
              <a:xfrm>
                <a:off x="-633785" y="4505240"/>
                <a:ext cx="149659" cy="25464"/>
              </a:xfrm>
              <a:custGeom>
                <a:rect b="b" l="l" r="r" t="t"/>
                <a:pathLst>
                  <a:path extrusionOk="0" h="1124" w="6606">
                    <a:moveTo>
                      <a:pt x="283" y="0"/>
                    </a:moveTo>
                    <a:cubicBezTo>
                      <a:pt x="109" y="0"/>
                      <a:pt x="9" y="13"/>
                      <a:pt x="1" y="38"/>
                    </a:cubicBezTo>
                    <a:cubicBezTo>
                      <a:pt x="1" y="171"/>
                      <a:pt x="1402" y="472"/>
                      <a:pt x="3270" y="772"/>
                    </a:cubicBezTo>
                    <a:cubicBezTo>
                      <a:pt x="4622" y="993"/>
                      <a:pt x="5793" y="1124"/>
                      <a:pt x="6315" y="1124"/>
                    </a:cubicBezTo>
                    <a:cubicBezTo>
                      <a:pt x="6502" y="1124"/>
                      <a:pt x="6606" y="1107"/>
                      <a:pt x="6606" y="1072"/>
                    </a:cubicBezTo>
                    <a:cubicBezTo>
                      <a:pt x="6606" y="972"/>
                      <a:pt x="5171" y="638"/>
                      <a:pt x="3337" y="338"/>
                    </a:cubicBezTo>
                    <a:cubicBezTo>
                      <a:pt x="1986" y="113"/>
                      <a:pt x="804" y="0"/>
                      <a:pt x="28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80"/>
              <p:cNvSpPr/>
              <p:nvPr/>
            </p:nvSpPr>
            <p:spPr>
              <a:xfrm>
                <a:off x="-634533" y="4471235"/>
                <a:ext cx="160239" cy="18351"/>
              </a:xfrm>
              <a:custGeom>
                <a:rect b="b" l="l" r="r" t="t"/>
                <a:pathLst>
                  <a:path extrusionOk="0" h="810" w="7073">
                    <a:moveTo>
                      <a:pt x="601" y="0"/>
                    </a:moveTo>
                    <a:cubicBezTo>
                      <a:pt x="232" y="0"/>
                      <a:pt x="13" y="22"/>
                      <a:pt x="1" y="71"/>
                    </a:cubicBezTo>
                    <a:cubicBezTo>
                      <a:pt x="1" y="205"/>
                      <a:pt x="1568" y="438"/>
                      <a:pt x="3503" y="638"/>
                    </a:cubicBezTo>
                    <a:cubicBezTo>
                      <a:pt x="4749" y="744"/>
                      <a:pt x="5848" y="809"/>
                      <a:pt x="6486" y="809"/>
                    </a:cubicBezTo>
                    <a:cubicBezTo>
                      <a:pt x="6857" y="809"/>
                      <a:pt x="7072" y="787"/>
                      <a:pt x="7072" y="738"/>
                    </a:cubicBezTo>
                    <a:cubicBezTo>
                      <a:pt x="7072" y="638"/>
                      <a:pt x="5504" y="371"/>
                      <a:pt x="3570" y="171"/>
                    </a:cubicBezTo>
                    <a:cubicBezTo>
                      <a:pt x="2324" y="66"/>
                      <a:pt x="1239" y="0"/>
                      <a:pt x="60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80"/>
              <p:cNvSpPr/>
              <p:nvPr/>
            </p:nvSpPr>
            <p:spPr>
              <a:xfrm>
                <a:off x="-616386" y="4431476"/>
                <a:ext cx="151902" cy="15723"/>
              </a:xfrm>
              <a:custGeom>
                <a:rect b="b" l="l" r="r" t="t"/>
                <a:pathLst>
                  <a:path extrusionOk="0" h="694" w="6705">
                    <a:moveTo>
                      <a:pt x="641" y="0"/>
                    </a:moveTo>
                    <a:cubicBezTo>
                      <a:pt x="239" y="0"/>
                      <a:pt x="0" y="19"/>
                      <a:pt x="0" y="58"/>
                    </a:cubicBezTo>
                    <a:cubicBezTo>
                      <a:pt x="0" y="192"/>
                      <a:pt x="1501" y="425"/>
                      <a:pt x="3336" y="559"/>
                    </a:cubicBezTo>
                    <a:cubicBezTo>
                      <a:pt x="4388" y="653"/>
                      <a:pt x="5325" y="694"/>
                      <a:pt x="5941" y="694"/>
                    </a:cubicBezTo>
                    <a:cubicBezTo>
                      <a:pt x="6419" y="694"/>
                      <a:pt x="6705" y="669"/>
                      <a:pt x="6705" y="625"/>
                    </a:cubicBezTo>
                    <a:cubicBezTo>
                      <a:pt x="6705" y="492"/>
                      <a:pt x="5204" y="292"/>
                      <a:pt x="3369" y="125"/>
                    </a:cubicBezTo>
                    <a:cubicBezTo>
                      <a:pt x="2258" y="44"/>
                      <a:pt x="1257" y="0"/>
                      <a:pt x="64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80"/>
              <p:cNvSpPr/>
              <p:nvPr/>
            </p:nvSpPr>
            <p:spPr>
              <a:xfrm>
                <a:off x="347131" y="3641564"/>
                <a:ext cx="1883990" cy="1488003"/>
              </a:xfrm>
              <a:custGeom>
                <a:rect b="b" l="l" r="r" t="t"/>
                <a:pathLst>
                  <a:path extrusionOk="0" h="65681" w="83160">
                    <a:moveTo>
                      <a:pt x="33358" y="0"/>
                    </a:moveTo>
                    <a:cubicBezTo>
                      <a:pt x="30923" y="100"/>
                      <a:pt x="28954" y="834"/>
                      <a:pt x="26886" y="1268"/>
                    </a:cubicBezTo>
                    <a:cubicBezTo>
                      <a:pt x="20448" y="2502"/>
                      <a:pt x="15812" y="7172"/>
                      <a:pt x="14544" y="11509"/>
                    </a:cubicBezTo>
                    <a:lnTo>
                      <a:pt x="0" y="39929"/>
                    </a:lnTo>
                    <a:lnTo>
                      <a:pt x="12276" y="50236"/>
                    </a:lnTo>
                    <a:lnTo>
                      <a:pt x="23484" y="32423"/>
                    </a:lnTo>
                    <a:lnTo>
                      <a:pt x="24184" y="51370"/>
                    </a:lnTo>
                    <a:lnTo>
                      <a:pt x="23484" y="65547"/>
                    </a:lnTo>
                    <a:lnTo>
                      <a:pt x="66515" y="65681"/>
                    </a:lnTo>
                    <a:lnTo>
                      <a:pt x="64580" y="32457"/>
                    </a:lnTo>
                    <a:lnTo>
                      <a:pt x="76155" y="41864"/>
                    </a:lnTo>
                    <a:lnTo>
                      <a:pt x="83160" y="26753"/>
                    </a:lnTo>
                    <a:lnTo>
                      <a:pt x="65747" y="7305"/>
                    </a:lnTo>
                    <a:cubicBezTo>
                      <a:pt x="60877" y="2535"/>
                      <a:pt x="58275" y="1101"/>
                      <a:pt x="51537" y="300"/>
                    </a:cubicBezTo>
                    <a:cubicBezTo>
                      <a:pt x="50403" y="167"/>
                      <a:pt x="49536" y="67"/>
                      <a:pt x="48902" y="0"/>
                    </a:cubicBezTo>
                    <a:cubicBezTo>
                      <a:pt x="46367" y="801"/>
                      <a:pt x="43740" y="1201"/>
                      <a:pt x="41117" y="1201"/>
                    </a:cubicBezTo>
                    <a:cubicBezTo>
                      <a:pt x="38495" y="1201"/>
                      <a:pt x="35876" y="801"/>
                      <a:pt x="3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80"/>
              <p:cNvSpPr/>
              <p:nvPr/>
            </p:nvSpPr>
            <p:spPr>
              <a:xfrm>
                <a:off x="878390" y="4106309"/>
                <a:ext cx="8337" cy="363522"/>
              </a:xfrm>
              <a:custGeom>
                <a:rect b="b" l="l" r="r" t="t"/>
                <a:pathLst>
                  <a:path extrusionOk="0" h="16046" w="368">
                    <a:moveTo>
                      <a:pt x="234" y="1"/>
                    </a:moveTo>
                    <a:cubicBezTo>
                      <a:pt x="167" y="201"/>
                      <a:pt x="167" y="401"/>
                      <a:pt x="167" y="635"/>
                    </a:cubicBezTo>
                    <a:cubicBezTo>
                      <a:pt x="134" y="1035"/>
                      <a:pt x="101" y="1602"/>
                      <a:pt x="101" y="2336"/>
                    </a:cubicBezTo>
                    <a:cubicBezTo>
                      <a:pt x="67" y="3804"/>
                      <a:pt x="67" y="5805"/>
                      <a:pt x="34" y="8007"/>
                    </a:cubicBezTo>
                    <a:cubicBezTo>
                      <a:pt x="1" y="10242"/>
                      <a:pt x="34" y="12243"/>
                      <a:pt x="34" y="13711"/>
                    </a:cubicBezTo>
                    <a:cubicBezTo>
                      <a:pt x="67" y="14445"/>
                      <a:pt x="67" y="15012"/>
                      <a:pt x="67" y="15412"/>
                    </a:cubicBezTo>
                    <a:cubicBezTo>
                      <a:pt x="67" y="15645"/>
                      <a:pt x="101" y="15846"/>
                      <a:pt x="134" y="16046"/>
                    </a:cubicBezTo>
                    <a:cubicBezTo>
                      <a:pt x="201" y="15846"/>
                      <a:pt x="201" y="15645"/>
                      <a:pt x="201" y="15412"/>
                    </a:cubicBezTo>
                    <a:cubicBezTo>
                      <a:pt x="234" y="15012"/>
                      <a:pt x="267" y="14445"/>
                      <a:pt x="267" y="13711"/>
                    </a:cubicBezTo>
                    <a:cubicBezTo>
                      <a:pt x="301" y="12243"/>
                      <a:pt x="301" y="10242"/>
                      <a:pt x="334" y="8040"/>
                    </a:cubicBezTo>
                    <a:cubicBezTo>
                      <a:pt x="367" y="5805"/>
                      <a:pt x="334" y="3804"/>
                      <a:pt x="334" y="2336"/>
                    </a:cubicBezTo>
                    <a:cubicBezTo>
                      <a:pt x="301" y="1602"/>
                      <a:pt x="301" y="1035"/>
                      <a:pt x="301" y="635"/>
                    </a:cubicBezTo>
                    <a:cubicBezTo>
                      <a:pt x="301" y="401"/>
                      <a:pt x="267" y="201"/>
                      <a:pt x="2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80"/>
              <p:cNvSpPr/>
              <p:nvPr/>
            </p:nvSpPr>
            <p:spPr>
              <a:xfrm>
                <a:off x="1785995" y="4093463"/>
                <a:ext cx="40824" cy="564540"/>
              </a:xfrm>
              <a:custGeom>
                <a:rect b="b" l="l" r="r" t="t"/>
                <a:pathLst>
                  <a:path extrusionOk="0" h="24919" w="1802">
                    <a:moveTo>
                      <a:pt x="34" y="1"/>
                    </a:moveTo>
                    <a:cubicBezTo>
                      <a:pt x="0" y="334"/>
                      <a:pt x="0" y="635"/>
                      <a:pt x="34" y="968"/>
                    </a:cubicBezTo>
                    <a:cubicBezTo>
                      <a:pt x="67" y="1669"/>
                      <a:pt x="101" y="2569"/>
                      <a:pt x="167" y="3670"/>
                    </a:cubicBezTo>
                    <a:cubicBezTo>
                      <a:pt x="301" y="5905"/>
                      <a:pt x="501" y="9007"/>
                      <a:pt x="734" y="12443"/>
                    </a:cubicBezTo>
                    <a:cubicBezTo>
                      <a:pt x="1001" y="15912"/>
                      <a:pt x="1235" y="19014"/>
                      <a:pt x="1435" y="21283"/>
                    </a:cubicBezTo>
                    <a:cubicBezTo>
                      <a:pt x="1535" y="22350"/>
                      <a:pt x="1602" y="23251"/>
                      <a:pt x="1668" y="23951"/>
                    </a:cubicBezTo>
                    <a:cubicBezTo>
                      <a:pt x="1668" y="24285"/>
                      <a:pt x="1735" y="24585"/>
                      <a:pt x="1802" y="24919"/>
                    </a:cubicBezTo>
                    <a:cubicBezTo>
                      <a:pt x="1802" y="24585"/>
                      <a:pt x="1802" y="24285"/>
                      <a:pt x="1802" y="23951"/>
                    </a:cubicBezTo>
                    <a:cubicBezTo>
                      <a:pt x="1768" y="23284"/>
                      <a:pt x="1702" y="22350"/>
                      <a:pt x="1635" y="21283"/>
                    </a:cubicBezTo>
                    <a:cubicBezTo>
                      <a:pt x="1502" y="19014"/>
                      <a:pt x="1335" y="15912"/>
                      <a:pt x="1068" y="12443"/>
                    </a:cubicBezTo>
                    <a:cubicBezTo>
                      <a:pt x="801" y="9007"/>
                      <a:pt x="601" y="5905"/>
                      <a:pt x="401" y="3637"/>
                    </a:cubicBezTo>
                    <a:cubicBezTo>
                      <a:pt x="301" y="2536"/>
                      <a:pt x="234" y="1635"/>
                      <a:pt x="167" y="968"/>
                    </a:cubicBezTo>
                    <a:cubicBezTo>
                      <a:pt x="134" y="635"/>
                      <a:pt x="101" y="301"/>
                      <a:pt x="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80"/>
              <p:cNvSpPr/>
              <p:nvPr/>
            </p:nvSpPr>
            <p:spPr>
              <a:xfrm>
                <a:off x="648646" y="3952912"/>
                <a:ext cx="1322508" cy="4554"/>
              </a:xfrm>
              <a:custGeom>
                <a:rect b="b" l="l" r="r" t="t"/>
                <a:pathLst>
                  <a:path extrusionOk="0" h="201" w="58376">
                    <a:moveTo>
                      <a:pt x="29188" y="0"/>
                    </a:moveTo>
                    <a:cubicBezTo>
                      <a:pt x="13077" y="0"/>
                      <a:pt x="1" y="34"/>
                      <a:pt x="1" y="101"/>
                    </a:cubicBezTo>
                    <a:cubicBezTo>
                      <a:pt x="1" y="167"/>
                      <a:pt x="13077" y="201"/>
                      <a:pt x="29188" y="201"/>
                    </a:cubicBezTo>
                    <a:cubicBezTo>
                      <a:pt x="45300" y="201"/>
                      <a:pt x="58376" y="167"/>
                      <a:pt x="58376" y="101"/>
                    </a:cubicBezTo>
                    <a:cubicBezTo>
                      <a:pt x="58376" y="34"/>
                      <a:pt x="45300" y="0"/>
                      <a:pt x="2918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80"/>
              <p:cNvSpPr/>
              <p:nvPr/>
            </p:nvSpPr>
            <p:spPr>
              <a:xfrm>
                <a:off x="461992" y="4344367"/>
                <a:ext cx="1611201" cy="5301"/>
              </a:xfrm>
              <a:custGeom>
                <a:rect b="b" l="l" r="r" t="t"/>
                <a:pathLst>
                  <a:path extrusionOk="0" h="234" w="71119">
                    <a:moveTo>
                      <a:pt x="35559" y="0"/>
                    </a:moveTo>
                    <a:cubicBezTo>
                      <a:pt x="15945" y="0"/>
                      <a:pt x="1" y="67"/>
                      <a:pt x="1" y="134"/>
                    </a:cubicBezTo>
                    <a:cubicBezTo>
                      <a:pt x="1" y="167"/>
                      <a:pt x="15945" y="234"/>
                      <a:pt x="35559" y="234"/>
                    </a:cubicBezTo>
                    <a:cubicBezTo>
                      <a:pt x="55207" y="234"/>
                      <a:pt x="71118" y="167"/>
                      <a:pt x="71118" y="134"/>
                    </a:cubicBezTo>
                    <a:cubicBezTo>
                      <a:pt x="71118" y="101"/>
                      <a:pt x="55207" y="0"/>
                      <a:pt x="35559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80"/>
              <p:cNvSpPr/>
              <p:nvPr/>
            </p:nvSpPr>
            <p:spPr>
              <a:xfrm>
                <a:off x="898803" y="4791736"/>
                <a:ext cx="935584" cy="4576"/>
              </a:xfrm>
              <a:custGeom>
                <a:rect b="b" l="l" r="r" t="t"/>
                <a:pathLst>
                  <a:path extrusionOk="0" h="202" w="41297">
                    <a:moveTo>
                      <a:pt x="20648" y="1"/>
                    </a:moveTo>
                    <a:cubicBezTo>
                      <a:pt x="9240" y="1"/>
                      <a:pt x="0" y="34"/>
                      <a:pt x="0" y="101"/>
                    </a:cubicBezTo>
                    <a:cubicBezTo>
                      <a:pt x="0" y="168"/>
                      <a:pt x="9240" y="201"/>
                      <a:pt x="20648" y="201"/>
                    </a:cubicBezTo>
                    <a:cubicBezTo>
                      <a:pt x="32056" y="201"/>
                      <a:pt x="41296" y="168"/>
                      <a:pt x="41296" y="101"/>
                    </a:cubicBezTo>
                    <a:cubicBezTo>
                      <a:pt x="41296" y="34"/>
                      <a:pt x="32056" y="1"/>
                      <a:pt x="2064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80"/>
              <p:cNvSpPr/>
              <p:nvPr/>
            </p:nvSpPr>
            <p:spPr>
              <a:xfrm>
                <a:off x="1000818" y="3658940"/>
                <a:ext cx="5301" cy="1469879"/>
              </a:xfrm>
              <a:custGeom>
                <a:rect b="b" l="l" r="r" t="t"/>
                <a:pathLst>
                  <a:path extrusionOk="0" h="64881" w="234">
                    <a:moveTo>
                      <a:pt x="134" y="0"/>
                    </a:moveTo>
                    <a:cubicBezTo>
                      <a:pt x="67" y="0"/>
                      <a:pt x="0" y="14511"/>
                      <a:pt x="0" y="32424"/>
                    </a:cubicBezTo>
                    <a:cubicBezTo>
                      <a:pt x="0" y="50337"/>
                      <a:pt x="67" y="64880"/>
                      <a:pt x="134" y="64880"/>
                    </a:cubicBezTo>
                    <a:cubicBezTo>
                      <a:pt x="167" y="64880"/>
                      <a:pt x="234" y="50370"/>
                      <a:pt x="234" y="32424"/>
                    </a:cubicBezTo>
                    <a:cubicBezTo>
                      <a:pt x="234" y="14511"/>
                      <a:pt x="167" y="0"/>
                      <a:pt x="13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80"/>
              <p:cNvSpPr/>
              <p:nvPr/>
            </p:nvSpPr>
            <p:spPr>
              <a:xfrm>
                <a:off x="1559286" y="3669520"/>
                <a:ext cx="9832" cy="1444188"/>
              </a:xfrm>
              <a:custGeom>
                <a:rect b="b" l="l" r="r" t="t"/>
                <a:pathLst>
                  <a:path extrusionOk="0" h="63747" w="434">
                    <a:moveTo>
                      <a:pt x="0" y="0"/>
                    </a:moveTo>
                    <a:cubicBezTo>
                      <a:pt x="0" y="434"/>
                      <a:pt x="0" y="1068"/>
                      <a:pt x="0" y="1902"/>
                    </a:cubicBezTo>
                    <a:lnTo>
                      <a:pt x="0" y="8874"/>
                    </a:lnTo>
                    <a:cubicBezTo>
                      <a:pt x="0" y="14744"/>
                      <a:pt x="67" y="22917"/>
                      <a:pt x="134" y="31890"/>
                    </a:cubicBezTo>
                    <a:cubicBezTo>
                      <a:pt x="200" y="40863"/>
                      <a:pt x="301" y="48969"/>
                      <a:pt x="334" y="54873"/>
                    </a:cubicBezTo>
                    <a:cubicBezTo>
                      <a:pt x="367" y="57809"/>
                      <a:pt x="401" y="60177"/>
                      <a:pt x="401" y="61845"/>
                    </a:cubicBezTo>
                    <a:cubicBezTo>
                      <a:pt x="434" y="62679"/>
                      <a:pt x="434" y="63312"/>
                      <a:pt x="434" y="63746"/>
                    </a:cubicBezTo>
                    <a:lnTo>
                      <a:pt x="434" y="61845"/>
                    </a:lnTo>
                    <a:lnTo>
                      <a:pt x="434" y="54873"/>
                    </a:lnTo>
                    <a:cubicBezTo>
                      <a:pt x="434" y="48969"/>
                      <a:pt x="367" y="40863"/>
                      <a:pt x="301" y="31890"/>
                    </a:cubicBezTo>
                    <a:cubicBezTo>
                      <a:pt x="234" y="22884"/>
                      <a:pt x="134" y="14778"/>
                      <a:pt x="100" y="8874"/>
                    </a:cubicBezTo>
                    <a:cubicBezTo>
                      <a:pt x="67" y="5938"/>
                      <a:pt x="34" y="3570"/>
                      <a:pt x="34" y="1902"/>
                    </a:cubicBezTo>
                    <a:cubicBezTo>
                      <a:pt x="0" y="1068"/>
                      <a:pt x="0" y="4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80"/>
              <p:cNvSpPr/>
              <p:nvPr/>
            </p:nvSpPr>
            <p:spPr>
              <a:xfrm>
                <a:off x="1965853" y="3968770"/>
                <a:ext cx="5301" cy="532053"/>
              </a:xfrm>
              <a:custGeom>
                <a:rect b="b" l="l" r="r" t="t"/>
                <a:pathLst>
                  <a:path extrusionOk="0" h="23485" w="234">
                    <a:moveTo>
                      <a:pt x="134" y="1"/>
                    </a:moveTo>
                    <a:cubicBezTo>
                      <a:pt x="67" y="1"/>
                      <a:pt x="0" y="5271"/>
                      <a:pt x="0" y="11743"/>
                    </a:cubicBezTo>
                    <a:cubicBezTo>
                      <a:pt x="0" y="18214"/>
                      <a:pt x="67" y="23484"/>
                      <a:pt x="134" y="23484"/>
                    </a:cubicBezTo>
                    <a:cubicBezTo>
                      <a:pt x="201" y="23484"/>
                      <a:pt x="234" y="18214"/>
                      <a:pt x="234" y="11743"/>
                    </a:cubicBezTo>
                    <a:cubicBezTo>
                      <a:pt x="234" y="5238"/>
                      <a:pt x="167" y="1"/>
                      <a:pt x="13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80"/>
              <p:cNvSpPr/>
              <p:nvPr/>
            </p:nvSpPr>
            <p:spPr>
              <a:xfrm>
                <a:off x="558728" y="4107826"/>
                <a:ext cx="4554" cy="501808"/>
              </a:xfrm>
              <a:custGeom>
                <a:rect b="b" l="l" r="r" t="t"/>
                <a:pathLst>
                  <a:path extrusionOk="0" h="22150" w="201">
                    <a:moveTo>
                      <a:pt x="101" y="1"/>
                    </a:moveTo>
                    <a:cubicBezTo>
                      <a:pt x="34" y="1"/>
                      <a:pt x="0" y="4971"/>
                      <a:pt x="0" y="11075"/>
                    </a:cubicBezTo>
                    <a:cubicBezTo>
                      <a:pt x="0" y="17180"/>
                      <a:pt x="34" y="22150"/>
                      <a:pt x="101" y="22150"/>
                    </a:cubicBezTo>
                    <a:cubicBezTo>
                      <a:pt x="167" y="22150"/>
                      <a:pt x="201" y="17180"/>
                      <a:pt x="201" y="11075"/>
                    </a:cubicBezTo>
                    <a:cubicBezTo>
                      <a:pt x="201" y="4971"/>
                      <a:pt x="167" y="1"/>
                      <a:pt x="1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80"/>
              <p:cNvSpPr/>
              <p:nvPr/>
            </p:nvSpPr>
            <p:spPr>
              <a:xfrm>
                <a:off x="1065815" y="3541814"/>
                <a:ext cx="465538" cy="219935"/>
              </a:xfrm>
              <a:custGeom>
                <a:rect b="b" l="l" r="r" t="t"/>
                <a:pathLst>
                  <a:path extrusionOk="0" h="9708" w="20549">
                    <a:moveTo>
                      <a:pt x="2402" y="0"/>
                    </a:moveTo>
                    <a:lnTo>
                      <a:pt x="0" y="4970"/>
                    </a:lnTo>
                    <a:lnTo>
                      <a:pt x="0" y="5571"/>
                    </a:lnTo>
                    <a:lnTo>
                      <a:pt x="7706" y="9707"/>
                    </a:lnTo>
                    <a:lnTo>
                      <a:pt x="12843" y="9707"/>
                    </a:lnTo>
                    <a:lnTo>
                      <a:pt x="20548" y="4703"/>
                    </a:lnTo>
                    <a:lnTo>
                      <a:pt x="17846" y="300"/>
                    </a:lnTo>
                    <a:lnTo>
                      <a:pt x="10174" y="5471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80"/>
              <p:cNvSpPr/>
              <p:nvPr/>
            </p:nvSpPr>
            <p:spPr>
              <a:xfrm>
                <a:off x="1068828" y="3645347"/>
                <a:ext cx="227502" cy="152672"/>
              </a:xfrm>
              <a:custGeom>
                <a:rect b="b" l="l" r="r" t="t"/>
                <a:pathLst>
                  <a:path extrusionOk="0" h="6739" w="10042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200"/>
                      <a:pt x="201" y="367"/>
                      <a:pt x="334" y="534"/>
                    </a:cubicBezTo>
                    <a:cubicBezTo>
                      <a:pt x="568" y="867"/>
                      <a:pt x="935" y="1334"/>
                      <a:pt x="1402" y="1901"/>
                    </a:cubicBezTo>
                    <a:cubicBezTo>
                      <a:pt x="2302" y="3036"/>
                      <a:pt x="3603" y="4570"/>
                      <a:pt x="5171" y="6204"/>
                    </a:cubicBezTo>
                    <a:lnTo>
                      <a:pt x="5605" y="6671"/>
                    </a:lnTo>
                    <a:lnTo>
                      <a:pt x="5671" y="6738"/>
                    </a:lnTo>
                    <a:lnTo>
                      <a:pt x="5738" y="6671"/>
                    </a:lnTo>
                    <a:cubicBezTo>
                      <a:pt x="6105" y="6305"/>
                      <a:pt x="6405" y="5871"/>
                      <a:pt x="6639" y="5404"/>
                    </a:cubicBezTo>
                    <a:cubicBezTo>
                      <a:pt x="6872" y="4970"/>
                      <a:pt x="7072" y="4570"/>
                      <a:pt x="7239" y="4136"/>
                    </a:cubicBezTo>
                    <a:cubicBezTo>
                      <a:pt x="7539" y="3402"/>
                      <a:pt x="7906" y="2702"/>
                      <a:pt x="8306" y="2068"/>
                    </a:cubicBezTo>
                    <a:cubicBezTo>
                      <a:pt x="8573" y="1601"/>
                      <a:pt x="9007" y="1268"/>
                      <a:pt x="9474" y="1067"/>
                    </a:cubicBezTo>
                    <a:cubicBezTo>
                      <a:pt x="9607" y="1001"/>
                      <a:pt x="9741" y="967"/>
                      <a:pt x="9908" y="967"/>
                    </a:cubicBezTo>
                    <a:cubicBezTo>
                      <a:pt x="9941" y="967"/>
                      <a:pt x="9974" y="934"/>
                      <a:pt x="10041" y="934"/>
                    </a:cubicBezTo>
                    <a:cubicBezTo>
                      <a:pt x="10041" y="917"/>
                      <a:pt x="10024" y="909"/>
                      <a:pt x="9995" y="909"/>
                    </a:cubicBezTo>
                    <a:cubicBezTo>
                      <a:pt x="9966" y="909"/>
                      <a:pt x="9924" y="917"/>
                      <a:pt x="9874" y="934"/>
                    </a:cubicBezTo>
                    <a:cubicBezTo>
                      <a:pt x="9741" y="934"/>
                      <a:pt x="9574" y="967"/>
                      <a:pt x="9441" y="1001"/>
                    </a:cubicBezTo>
                    <a:cubicBezTo>
                      <a:pt x="8940" y="1168"/>
                      <a:pt x="8507" y="1534"/>
                      <a:pt x="8206" y="1968"/>
                    </a:cubicBezTo>
                    <a:cubicBezTo>
                      <a:pt x="7773" y="2635"/>
                      <a:pt x="7372" y="3336"/>
                      <a:pt x="7072" y="4070"/>
                    </a:cubicBezTo>
                    <a:cubicBezTo>
                      <a:pt x="6872" y="4470"/>
                      <a:pt x="6705" y="4904"/>
                      <a:pt x="6472" y="5304"/>
                    </a:cubicBezTo>
                    <a:cubicBezTo>
                      <a:pt x="6257" y="5734"/>
                      <a:pt x="6014" y="6107"/>
                      <a:pt x="5690" y="6424"/>
                    </a:cubicBezTo>
                    <a:lnTo>
                      <a:pt x="5690" y="6424"/>
                    </a:lnTo>
                    <a:lnTo>
                      <a:pt x="5304" y="6038"/>
                    </a:lnTo>
                    <a:cubicBezTo>
                      <a:pt x="3770" y="4437"/>
                      <a:pt x="2436" y="2935"/>
                      <a:pt x="1502" y="1801"/>
                    </a:cubicBezTo>
                    <a:lnTo>
                      <a:pt x="401" y="467"/>
                    </a:lnTo>
                    <a:cubicBezTo>
                      <a:pt x="267" y="300"/>
                      <a:pt x="134" y="1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80"/>
              <p:cNvSpPr/>
              <p:nvPr/>
            </p:nvSpPr>
            <p:spPr>
              <a:xfrm>
                <a:off x="1296307" y="3650626"/>
                <a:ext cx="232010" cy="141345"/>
              </a:xfrm>
              <a:custGeom>
                <a:rect b="b" l="l" r="r" t="t"/>
                <a:pathLst>
                  <a:path extrusionOk="0" h="6239" w="10241">
                    <a:moveTo>
                      <a:pt x="10241" y="1"/>
                    </a:moveTo>
                    <a:lnTo>
                      <a:pt x="10241" y="1"/>
                    </a:lnTo>
                    <a:cubicBezTo>
                      <a:pt x="10074" y="134"/>
                      <a:pt x="9940" y="267"/>
                      <a:pt x="9807" y="434"/>
                    </a:cubicBezTo>
                    <a:cubicBezTo>
                      <a:pt x="9540" y="734"/>
                      <a:pt x="9140" y="1168"/>
                      <a:pt x="8606" y="1668"/>
                    </a:cubicBezTo>
                    <a:cubicBezTo>
                      <a:pt x="7272" y="2969"/>
                      <a:pt x="5838" y="4170"/>
                      <a:pt x="4303" y="5271"/>
                    </a:cubicBezTo>
                    <a:cubicBezTo>
                      <a:pt x="4022" y="5468"/>
                      <a:pt x="3740" y="5665"/>
                      <a:pt x="3479" y="5842"/>
                    </a:cubicBezTo>
                    <a:lnTo>
                      <a:pt x="3479" y="5842"/>
                    </a:lnTo>
                    <a:cubicBezTo>
                      <a:pt x="3368" y="5007"/>
                      <a:pt x="3142" y="4176"/>
                      <a:pt x="2802" y="3403"/>
                    </a:cubicBezTo>
                    <a:cubicBezTo>
                      <a:pt x="2569" y="2736"/>
                      <a:pt x="2202" y="2102"/>
                      <a:pt x="1701" y="1535"/>
                    </a:cubicBezTo>
                    <a:cubicBezTo>
                      <a:pt x="1401" y="1168"/>
                      <a:pt x="1001" y="868"/>
                      <a:pt x="534" y="734"/>
                    </a:cubicBezTo>
                    <a:cubicBezTo>
                      <a:pt x="400" y="701"/>
                      <a:pt x="267" y="668"/>
                      <a:pt x="133" y="668"/>
                    </a:cubicBezTo>
                    <a:cubicBezTo>
                      <a:pt x="89" y="668"/>
                      <a:pt x="45" y="653"/>
                      <a:pt x="20" y="653"/>
                    </a:cubicBezTo>
                    <a:cubicBezTo>
                      <a:pt x="7" y="653"/>
                      <a:pt x="0" y="657"/>
                      <a:pt x="0" y="668"/>
                    </a:cubicBezTo>
                    <a:cubicBezTo>
                      <a:pt x="0" y="701"/>
                      <a:pt x="200" y="701"/>
                      <a:pt x="500" y="801"/>
                    </a:cubicBezTo>
                    <a:cubicBezTo>
                      <a:pt x="934" y="968"/>
                      <a:pt x="1334" y="1268"/>
                      <a:pt x="1601" y="1635"/>
                    </a:cubicBezTo>
                    <a:cubicBezTo>
                      <a:pt x="2035" y="2202"/>
                      <a:pt x="2402" y="2803"/>
                      <a:pt x="2635" y="3470"/>
                    </a:cubicBezTo>
                    <a:cubicBezTo>
                      <a:pt x="2969" y="4304"/>
                      <a:pt x="3169" y="5171"/>
                      <a:pt x="3269" y="6038"/>
                    </a:cubicBezTo>
                    <a:lnTo>
                      <a:pt x="3269" y="6238"/>
                    </a:lnTo>
                    <a:lnTo>
                      <a:pt x="3436" y="6138"/>
                    </a:lnTo>
                    <a:cubicBezTo>
                      <a:pt x="3736" y="5905"/>
                      <a:pt x="4070" y="5671"/>
                      <a:pt x="4437" y="5438"/>
                    </a:cubicBezTo>
                    <a:cubicBezTo>
                      <a:pt x="5971" y="4370"/>
                      <a:pt x="7405" y="3136"/>
                      <a:pt x="8706" y="1768"/>
                    </a:cubicBezTo>
                    <a:cubicBezTo>
                      <a:pt x="9207" y="1235"/>
                      <a:pt x="9607" y="801"/>
                      <a:pt x="9874" y="501"/>
                    </a:cubicBezTo>
                    <a:cubicBezTo>
                      <a:pt x="10007" y="334"/>
                      <a:pt x="10141" y="167"/>
                      <a:pt x="102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80"/>
              <p:cNvSpPr/>
              <p:nvPr/>
            </p:nvSpPr>
            <p:spPr>
              <a:xfrm>
                <a:off x="1297055" y="3674051"/>
                <a:ext cx="68033" cy="1454768"/>
              </a:xfrm>
              <a:custGeom>
                <a:rect b="b" l="l" r="r" t="t"/>
                <a:pathLst>
                  <a:path extrusionOk="0" h="64214" w="3003">
                    <a:moveTo>
                      <a:pt x="0" y="1"/>
                    </a:moveTo>
                    <a:cubicBezTo>
                      <a:pt x="0" y="34"/>
                      <a:pt x="0" y="101"/>
                      <a:pt x="0" y="167"/>
                    </a:cubicBezTo>
                    <a:cubicBezTo>
                      <a:pt x="0" y="267"/>
                      <a:pt x="34" y="434"/>
                      <a:pt x="34" y="634"/>
                    </a:cubicBezTo>
                    <a:cubicBezTo>
                      <a:pt x="67" y="1101"/>
                      <a:pt x="134" y="1702"/>
                      <a:pt x="167" y="2502"/>
                    </a:cubicBezTo>
                    <a:cubicBezTo>
                      <a:pt x="301" y="4137"/>
                      <a:pt x="501" y="6505"/>
                      <a:pt x="734" y="9374"/>
                    </a:cubicBezTo>
                    <a:cubicBezTo>
                      <a:pt x="1168" y="15178"/>
                      <a:pt x="1735" y="23217"/>
                      <a:pt x="2135" y="32057"/>
                    </a:cubicBezTo>
                    <a:cubicBezTo>
                      <a:pt x="2536" y="40930"/>
                      <a:pt x="2736" y="48969"/>
                      <a:pt x="2802" y="54807"/>
                    </a:cubicBezTo>
                    <a:cubicBezTo>
                      <a:pt x="2869" y="57709"/>
                      <a:pt x="2902" y="60044"/>
                      <a:pt x="2902" y="61678"/>
                    </a:cubicBezTo>
                    <a:cubicBezTo>
                      <a:pt x="2936" y="62479"/>
                      <a:pt x="2936" y="63112"/>
                      <a:pt x="2936" y="63546"/>
                    </a:cubicBezTo>
                    <a:lnTo>
                      <a:pt x="2936" y="64046"/>
                    </a:lnTo>
                    <a:lnTo>
                      <a:pt x="2936" y="64213"/>
                    </a:lnTo>
                    <a:cubicBezTo>
                      <a:pt x="2936" y="64147"/>
                      <a:pt x="2969" y="64113"/>
                      <a:pt x="2969" y="64046"/>
                    </a:cubicBezTo>
                    <a:lnTo>
                      <a:pt x="2969" y="63546"/>
                    </a:lnTo>
                    <a:lnTo>
                      <a:pt x="2969" y="61678"/>
                    </a:lnTo>
                    <a:cubicBezTo>
                      <a:pt x="3003" y="60044"/>
                      <a:pt x="3003" y="57709"/>
                      <a:pt x="2969" y="54807"/>
                    </a:cubicBezTo>
                    <a:cubicBezTo>
                      <a:pt x="2936" y="48969"/>
                      <a:pt x="2769" y="40930"/>
                      <a:pt x="2369" y="32057"/>
                    </a:cubicBezTo>
                    <a:cubicBezTo>
                      <a:pt x="1968" y="23184"/>
                      <a:pt x="1368" y="15178"/>
                      <a:pt x="901" y="9374"/>
                    </a:cubicBezTo>
                    <a:cubicBezTo>
                      <a:pt x="634" y="6472"/>
                      <a:pt x="434" y="4137"/>
                      <a:pt x="267" y="2502"/>
                    </a:cubicBezTo>
                    <a:cubicBezTo>
                      <a:pt x="201" y="1702"/>
                      <a:pt x="134" y="1068"/>
                      <a:pt x="67" y="634"/>
                    </a:cubicBezTo>
                    <a:cubicBezTo>
                      <a:pt x="67" y="434"/>
                      <a:pt x="67" y="267"/>
                      <a:pt x="34" y="167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80"/>
              <p:cNvSpPr/>
              <p:nvPr/>
            </p:nvSpPr>
            <p:spPr>
              <a:xfrm>
                <a:off x="1291754" y="3665737"/>
                <a:ext cx="224466" cy="175350"/>
              </a:xfrm>
              <a:custGeom>
                <a:rect b="b" l="l" r="r" t="t"/>
                <a:pathLst>
                  <a:path extrusionOk="0" h="7740" w="9908">
                    <a:moveTo>
                      <a:pt x="9841" y="1"/>
                    </a:moveTo>
                    <a:lnTo>
                      <a:pt x="9841" y="1"/>
                    </a:lnTo>
                    <a:cubicBezTo>
                      <a:pt x="7840" y="2169"/>
                      <a:pt x="5805" y="3436"/>
                      <a:pt x="3603" y="5138"/>
                    </a:cubicBezTo>
                    <a:cubicBezTo>
                      <a:pt x="3470" y="4004"/>
                      <a:pt x="3070" y="2903"/>
                      <a:pt x="2503" y="1902"/>
                    </a:cubicBezTo>
                    <a:cubicBezTo>
                      <a:pt x="1970" y="962"/>
                      <a:pt x="1231" y="22"/>
                      <a:pt x="204" y="22"/>
                    </a:cubicBezTo>
                    <a:cubicBezTo>
                      <a:pt x="137" y="22"/>
                      <a:pt x="70" y="26"/>
                      <a:pt x="1" y="34"/>
                    </a:cubicBezTo>
                    <a:cubicBezTo>
                      <a:pt x="968" y="568"/>
                      <a:pt x="1302" y="1769"/>
                      <a:pt x="1302" y="2836"/>
                    </a:cubicBezTo>
                    <a:cubicBezTo>
                      <a:pt x="1335" y="3903"/>
                      <a:pt x="1068" y="5004"/>
                      <a:pt x="1168" y="6105"/>
                    </a:cubicBezTo>
                    <a:cubicBezTo>
                      <a:pt x="1135" y="6672"/>
                      <a:pt x="1435" y="7206"/>
                      <a:pt x="1869" y="7573"/>
                    </a:cubicBezTo>
                    <a:cubicBezTo>
                      <a:pt x="2066" y="7691"/>
                      <a:pt x="2278" y="7739"/>
                      <a:pt x="2495" y="7739"/>
                    </a:cubicBezTo>
                    <a:cubicBezTo>
                      <a:pt x="3014" y="7739"/>
                      <a:pt x="3567" y="7464"/>
                      <a:pt x="4037" y="7206"/>
                    </a:cubicBezTo>
                    <a:cubicBezTo>
                      <a:pt x="5505" y="6405"/>
                      <a:pt x="6973" y="5605"/>
                      <a:pt x="8173" y="4437"/>
                    </a:cubicBezTo>
                    <a:cubicBezTo>
                      <a:pt x="9308" y="3270"/>
                      <a:pt x="9908" y="1669"/>
                      <a:pt x="9841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80"/>
              <p:cNvSpPr/>
              <p:nvPr/>
            </p:nvSpPr>
            <p:spPr>
              <a:xfrm>
                <a:off x="1130042" y="3679352"/>
                <a:ext cx="135296" cy="144652"/>
              </a:xfrm>
              <a:custGeom>
                <a:rect b="b" l="l" r="r" t="t"/>
                <a:pathLst>
                  <a:path extrusionOk="0" h="6385" w="5972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4837" y="1301"/>
                      <a:pt x="4170" y="3636"/>
                      <a:pt x="2969" y="5204"/>
                    </a:cubicBezTo>
                    <a:cubicBezTo>
                      <a:pt x="1702" y="4437"/>
                      <a:pt x="1001" y="3069"/>
                      <a:pt x="101" y="1901"/>
                    </a:cubicBezTo>
                    <a:lnTo>
                      <a:pt x="0" y="1901"/>
                    </a:lnTo>
                    <a:cubicBezTo>
                      <a:pt x="734" y="3336"/>
                      <a:pt x="1502" y="4804"/>
                      <a:pt x="2802" y="5838"/>
                    </a:cubicBezTo>
                    <a:cubicBezTo>
                      <a:pt x="3168" y="6134"/>
                      <a:pt x="3673" y="6384"/>
                      <a:pt x="4149" y="6384"/>
                    </a:cubicBezTo>
                    <a:cubicBezTo>
                      <a:pt x="4368" y="6384"/>
                      <a:pt x="4581" y="6331"/>
                      <a:pt x="4771" y="6205"/>
                    </a:cubicBezTo>
                    <a:cubicBezTo>
                      <a:pt x="5238" y="5871"/>
                      <a:pt x="5304" y="5204"/>
                      <a:pt x="5338" y="4637"/>
                    </a:cubicBezTo>
                    <a:cubicBezTo>
                      <a:pt x="5438" y="3169"/>
                      <a:pt x="5871" y="1468"/>
                      <a:pt x="5971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80"/>
              <p:cNvSpPr/>
              <p:nvPr/>
            </p:nvSpPr>
            <p:spPr>
              <a:xfrm>
                <a:off x="1801854" y="4271826"/>
                <a:ext cx="318189" cy="244855"/>
              </a:xfrm>
              <a:custGeom>
                <a:rect b="b" l="l" r="r" t="t"/>
                <a:pathLst>
                  <a:path extrusionOk="0" h="10808" w="14045">
                    <a:moveTo>
                      <a:pt x="14044" y="0"/>
                    </a:moveTo>
                    <a:lnTo>
                      <a:pt x="14044" y="0"/>
                    </a:lnTo>
                    <a:cubicBezTo>
                      <a:pt x="12310" y="167"/>
                      <a:pt x="11176" y="1768"/>
                      <a:pt x="10275" y="3269"/>
                    </a:cubicBezTo>
                    <a:cubicBezTo>
                      <a:pt x="9408" y="4737"/>
                      <a:pt x="8307" y="6405"/>
                      <a:pt x="6606" y="6705"/>
                    </a:cubicBezTo>
                    <a:cubicBezTo>
                      <a:pt x="6436" y="6734"/>
                      <a:pt x="6265" y="6748"/>
                      <a:pt x="6095" y="6748"/>
                    </a:cubicBezTo>
                    <a:cubicBezTo>
                      <a:pt x="5092" y="6748"/>
                      <a:pt x="4087" y="6279"/>
                      <a:pt x="3203" y="5738"/>
                    </a:cubicBezTo>
                    <a:cubicBezTo>
                      <a:pt x="2169" y="5137"/>
                      <a:pt x="1168" y="4403"/>
                      <a:pt x="1" y="4136"/>
                    </a:cubicBezTo>
                    <a:lnTo>
                      <a:pt x="1" y="4136"/>
                    </a:lnTo>
                    <a:lnTo>
                      <a:pt x="8240" y="10808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80"/>
              <p:cNvSpPr/>
              <p:nvPr/>
            </p:nvSpPr>
            <p:spPr>
              <a:xfrm>
                <a:off x="472571" y="4450166"/>
                <a:ext cx="359739" cy="251674"/>
              </a:xfrm>
              <a:custGeom>
                <a:rect b="b" l="l" r="r" t="t"/>
                <a:pathLst>
                  <a:path extrusionOk="0" h="11109" w="15879">
                    <a:moveTo>
                      <a:pt x="15879" y="0"/>
                    </a:moveTo>
                    <a:cubicBezTo>
                      <a:pt x="15878" y="1"/>
                      <a:pt x="11842" y="4270"/>
                      <a:pt x="9107" y="4871"/>
                    </a:cubicBezTo>
                    <a:cubicBezTo>
                      <a:pt x="8398" y="5033"/>
                      <a:pt x="7681" y="5112"/>
                      <a:pt x="6967" y="5112"/>
                    </a:cubicBezTo>
                    <a:cubicBezTo>
                      <a:pt x="4892" y="5112"/>
                      <a:pt x="2847" y="4444"/>
                      <a:pt x="1135" y="3203"/>
                    </a:cubicBezTo>
                    <a:cubicBezTo>
                      <a:pt x="968" y="3069"/>
                      <a:pt x="735" y="2969"/>
                      <a:pt x="534" y="2903"/>
                    </a:cubicBezTo>
                    <a:cubicBezTo>
                      <a:pt x="499" y="2892"/>
                      <a:pt x="464" y="2888"/>
                      <a:pt x="429" y="2888"/>
                    </a:cubicBezTo>
                    <a:cubicBezTo>
                      <a:pt x="234" y="2888"/>
                      <a:pt x="57" y="3038"/>
                      <a:pt x="1" y="3236"/>
                    </a:cubicBezTo>
                    <a:cubicBezTo>
                      <a:pt x="1" y="3436"/>
                      <a:pt x="101" y="3603"/>
                      <a:pt x="268" y="3736"/>
                    </a:cubicBezTo>
                    <a:cubicBezTo>
                      <a:pt x="3070" y="6305"/>
                      <a:pt x="5972" y="8773"/>
                      <a:pt x="8974" y="11108"/>
                    </a:cubicBezTo>
                    <a:lnTo>
                      <a:pt x="15879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80"/>
              <p:cNvSpPr/>
              <p:nvPr/>
            </p:nvSpPr>
            <p:spPr>
              <a:xfrm>
                <a:off x="1192774" y="3792695"/>
                <a:ext cx="267533" cy="1109030"/>
              </a:xfrm>
              <a:custGeom>
                <a:rect b="b" l="l" r="r" t="t"/>
                <a:pathLst>
                  <a:path extrusionOk="0" h="48953" w="11809">
                    <a:moveTo>
                      <a:pt x="3136" y="1"/>
                    </a:moveTo>
                    <a:cubicBezTo>
                      <a:pt x="1601" y="12243"/>
                      <a:pt x="601" y="24552"/>
                      <a:pt x="134" y="36927"/>
                    </a:cubicBezTo>
                    <a:cubicBezTo>
                      <a:pt x="67" y="38862"/>
                      <a:pt x="0" y="40830"/>
                      <a:pt x="701" y="42631"/>
                    </a:cubicBezTo>
                    <a:cubicBezTo>
                      <a:pt x="1501" y="44733"/>
                      <a:pt x="3202" y="46367"/>
                      <a:pt x="4870" y="47868"/>
                    </a:cubicBezTo>
                    <a:cubicBezTo>
                      <a:pt x="5429" y="48400"/>
                      <a:pt x="6156" y="48953"/>
                      <a:pt x="6868" y="48953"/>
                    </a:cubicBezTo>
                    <a:cubicBezTo>
                      <a:pt x="7049" y="48953"/>
                      <a:pt x="7229" y="48917"/>
                      <a:pt x="7405" y="48836"/>
                    </a:cubicBezTo>
                    <a:cubicBezTo>
                      <a:pt x="7706" y="48636"/>
                      <a:pt x="8006" y="48369"/>
                      <a:pt x="8206" y="48068"/>
                    </a:cubicBezTo>
                    <a:cubicBezTo>
                      <a:pt x="9240" y="46734"/>
                      <a:pt x="10207" y="45266"/>
                      <a:pt x="10608" y="43632"/>
                    </a:cubicBezTo>
                    <a:cubicBezTo>
                      <a:pt x="11809" y="38428"/>
                      <a:pt x="6905" y="33291"/>
                      <a:pt x="8006" y="28054"/>
                    </a:cubicBez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80"/>
              <p:cNvSpPr/>
              <p:nvPr/>
            </p:nvSpPr>
            <p:spPr>
              <a:xfrm>
                <a:off x="1229792" y="3693693"/>
                <a:ext cx="130765" cy="120185"/>
              </a:xfrm>
              <a:custGeom>
                <a:rect b="b" l="l" r="r" t="t"/>
                <a:pathLst>
                  <a:path extrusionOk="0" h="5305" w="5772">
                    <a:moveTo>
                      <a:pt x="4771" y="1"/>
                    </a:moveTo>
                    <a:lnTo>
                      <a:pt x="1101" y="101"/>
                    </a:lnTo>
                    <a:lnTo>
                      <a:pt x="1" y="2336"/>
                    </a:lnTo>
                    <a:lnTo>
                      <a:pt x="1568" y="5305"/>
                    </a:lnTo>
                    <a:lnTo>
                      <a:pt x="4604" y="5305"/>
                    </a:lnTo>
                    <a:lnTo>
                      <a:pt x="5771" y="2002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80"/>
              <p:cNvSpPr/>
              <p:nvPr/>
            </p:nvSpPr>
            <p:spPr>
              <a:xfrm>
                <a:off x="1226779" y="3813855"/>
                <a:ext cx="217669" cy="1077676"/>
              </a:xfrm>
              <a:custGeom>
                <a:rect b="b" l="l" r="r" t="t"/>
                <a:pathLst>
                  <a:path extrusionOk="0" h="47569" w="9608">
                    <a:moveTo>
                      <a:pt x="1701" y="1"/>
                    </a:moveTo>
                    <a:lnTo>
                      <a:pt x="0" y="42131"/>
                    </a:lnTo>
                    <a:lnTo>
                      <a:pt x="5004" y="47568"/>
                    </a:lnTo>
                    <a:lnTo>
                      <a:pt x="9607" y="40997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80"/>
              <p:cNvSpPr/>
              <p:nvPr/>
            </p:nvSpPr>
            <p:spPr>
              <a:xfrm>
                <a:off x="1266833" y="3810072"/>
                <a:ext cx="62732" cy="5890"/>
              </a:xfrm>
              <a:custGeom>
                <a:rect b="b" l="l" r="r" t="t"/>
                <a:pathLst>
                  <a:path extrusionOk="0" h="260" w="2769">
                    <a:moveTo>
                      <a:pt x="1297" y="0"/>
                    </a:moveTo>
                    <a:cubicBezTo>
                      <a:pt x="859" y="0"/>
                      <a:pt x="422" y="58"/>
                      <a:pt x="0" y="168"/>
                    </a:cubicBezTo>
                    <a:cubicBezTo>
                      <a:pt x="342" y="217"/>
                      <a:pt x="684" y="248"/>
                      <a:pt x="1026" y="248"/>
                    </a:cubicBezTo>
                    <a:cubicBezTo>
                      <a:pt x="1151" y="248"/>
                      <a:pt x="1276" y="243"/>
                      <a:pt x="1401" y="234"/>
                    </a:cubicBezTo>
                    <a:cubicBezTo>
                      <a:pt x="1618" y="251"/>
                      <a:pt x="1843" y="259"/>
                      <a:pt x="2072" y="259"/>
                    </a:cubicBezTo>
                    <a:cubicBezTo>
                      <a:pt x="2302" y="259"/>
                      <a:pt x="2535" y="251"/>
                      <a:pt x="2769" y="234"/>
                    </a:cubicBezTo>
                    <a:cubicBezTo>
                      <a:pt x="2290" y="75"/>
                      <a:pt x="1793" y="0"/>
                      <a:pt x="12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80"/>
              <p:cNvSpPr/>
              <p:nvPr/>
            </p:nvSpPr>
            <p:spPr>
              <a:xfrm>
                <a:off x="1252470" y="3710254"/>
                <a:ext cx="95242" cy="74150"/>
              </a:xfrm>
              <a:custGeom>
                <a:rect b="b" l="l" r="r" t="t"/>
                <a:pathLst>
                  <a:path extrusionOk="0" h="3273" w="4204">
                    <a:moveTo>
                      <a:pt x="4197" y="0"/>
                    </a:moveTo>
                    <a:cubicBezTo>
                      <a:pt x="4113" y="0"/>
                      <a:pt x="3330" y="870"/>
                      <a:pt x="2235" y="1772"/>
                    </a:cubicBezTo>
                    <a:cubicBezTo>
                      <a:pt x="1068" y="2672"/>
                      <a:pt x="0" y="3239"/>
                      <a:pt x="34" y="3273"/>
                    </a:cubicBezTo>
                    <a:cubicBezTo>
                      <a:pt x="301" y="3239"/>
                      <a:pt x="534" y="3139"/>
                      <a:pt x="768" y="2973"/>
                    </a:cubicBezTo>
                    <a:cubicBezTo>
                      <a:pt x="1335" y="2672"/>
                      <a:pt x="1868" y="2339"/>
                      <a:pt x="2369" y="1938"/>
                    </a:cubicBezTo>
                    <a:cubicBezTo>
                      <a:pt x="2869" y="1538"/>
                      <a:pt x="3303" y="1105"/>
                      <a:pt x="3736" y="638"/>
                    </a:cubicBezTo>
                    <a:cubicBezTo>
                      <a:pt x="3936" y="437"/>
                      <a:pt x="4070" y="237"/>
                      <a:pt x="4203" y="4"/>
                    </a:cubicBezTo>
                    <a:cubicBezTo>
                      <a:pt x="4202" y="1"/>
                      <a:pt x="4200" y="0"/>
                      <a:pt x="41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80"/>
              <p:cNvSpPr/>
              <p:nvPr/>
            </p:nvSpPr>
            <p:spPr>
              <a:xfrm>
                <a:off x="1259266" y="3906809"/>
                <a:ext cx="84662" cy="84662"/>
              </a:xfrm>
              <a:custGeom>
                <a:rect b="b" l="l" r="r" t="t"/>
                <a:pathLst>
                  <a:path extrusionOk="0" h="3737" w="3737">
                    <a:moveTo>
                      <a:pt x="3737" y="1"/>
                    </a:moveTo>
                    <a:cubicBezTo>
                      <a:pt x="3036" y="534"/>
                      <a:pt x="2402" y="1135"/>
                      <a:pt x="1802" y="1802"/>
                    </a:cubicBezTo>
                    <a:cubicBezTo>
                      <a:pt x="1135" y="2369"/>
                      <a:pt x="534" y="3036"/>
                      <a:pt x="1" y="3737"/>
                    </a:cubicBezTo>
                    <a:cubicBezTo>
                      <a:pt x="701" y="3170"/>
                      <a:pt x="1335" y="2603"/>
                      <a:pt x="1935" y="1935"/>
                    </a:cubicBezTo>
                    <a:cubicBezTo>
                      <a:pt x="2602" y="1335"/>
                      <a:pt x="3203" y="701"/>
                      <a:pt x="37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80"/>
              <p:cNvSpPr/>
              <p:nvPr/>
            </p:nvSpPr>
            <p:spPr>
              <a:xfrm>
                <a:off x="1254735" y="3975589"/>
                <a:ext cx="95242" cy="93724"/>
              </a:xfrm>
              <a:custGeom>
                <a:rect b="b" l="l" r="r" t="t"/>
                <a:pathLst>
                  <a:path extrusionOk="0" h="4137" w="4204">
                    <a:moveTo>
                      <a:pt x="4203" y="0"/>
                    </a:moveTo>
                    <a:lnTo>
                      <a:pt x="4203" y="0"/>
                    </a:lnTo>
                    <a:cubicBezTo>
                      <a:pt x="3436" y="601"/>
                      <a:pt x="2702" y="1268"/>
                      <a:pt x="2035" y="2002"/>
                    </a:cubicBezTo>
                    <a:cubicBezTo>
                      <a:pt x="1301" y="2669"/>
                      <a:pt x="634" y="3369"/>
                      <a:pt x="0" y="4136"/>
                    </a:cubicBezTo>
                    <a:cubicBezTo>
                      <a:pt x="801" y="3536"/>
                      <a:pt x="1501" y="2869"/>
                      <a:pt x="2169" y="2135"/>
                    </a:cubicBezTo>
                    <a:cubicBezTo>
                      <a:pt x="2902" y="1501"/>
                      <a:pt x="3570" y="767"/>
                      <a:pt x="42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80"/>
              <p:cNvSpPr/>
              <p:nvPr/>
            </p:nvSpPr>
            <p:spPr>
              <a:xfrm>
                <a:off x="1250952" y="4039069"/>
                <a:ext cx="109605" cy="108835"/>
              </a:xfrm>
              <a:custGeom>
                <a:rect b="b" l="l" r="r" t="t"/>
                <a:pathLst>
                  <a:path extrusionOk="0" h="4804" w="4838">
                    <a:moveTo>
                      <a:pt x="4837" y="0"/>
                    </a:moveTo>
                    <a:lnTo>
                      <a:pt x="4837" y="0"/>
                    </a:lnTo>
                    <a:cubicBezTo>
                      <a:pt x="3970" y="734"/>
                      <a:pt x="3103" y="1501"/>
                      <a:pt x="2336" y="2335"/>
                    </a:cubicBezTo>
                    <a:cubicBezTo>
                      <a:pt x="1502" y="3102"/>
                      <a:pt x="734" y="3936"/>
                      <a:pt x="1" y="4804"/>
                    </a:cubicBezTo>
                    <a:cubicBezTo>
                      <a:pt x="868" y="4103"/>
                      <a:pt x="1702" y="3303"/>
                      <a:pt x="2502" y="2502"/>
                    </a:cubicBezTo>
                    <a:cubicBezTo>
                      <a:pt x="3336" y="1701"/>
                      <a:pt x="4104" y="867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80"/>
              <p:cNvSpPr/>
              <p:nvPr/>
            </p:nvSpPr>
            <p:spPr>
              <a:xfrm>
                <a:off x="1248686" y="4106309"/>
                <a:ext cx="119415" cy="117919"/>
              </a:xfrm>
              <a:custGeom>
                <a:rect b="b" l="l" r="r" t="t"/>
                <a:pathLst>
                  <a:path extrusionOk="0" h="5205" w="5271">
                    <a:moveTo>
                      <a:pt x="5271" y="1"/>
                    </a:moveTo>
                    <a:lnTo>
                      <a:pt x="5271" y="1"/>
                    </a:lnTo>
                    <a:cubicBezTo>
                      <a:pt x="4304" y="802"/>
                      <a:pt x="3403" y="1635"/>
                      <a:pt x="2569" y="2536"/>
                    </a:cubicBezTo>
                    <a:cubicBezTo>
                      <a:pt x="1668" y="3370"/>
                      <a:pt x="801" y="4271"/>
                      <a:pt x="1" y="5205"/>
                    </a:cubicBezTo>
                    <a:cubicBezTo>
                      <a:pt x="968" y="4437"/>
                      <a:pt x="1869" y="3570"/>
                      <a:pt x="2702" y="2703"/>
                    </a:cubicBezTo>
                    <a:cubicBezTo>
                      <a:pt x="3603" y="1836"/>
                      <a:pt x="4470" y="935"/>
                      <a:pt x="527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80"/>
              <p:cNvSpPr/>
              <p:nvPr/>
            </p:nvSpPr>
            <p:spPr>
              <a:xfrm>
                <a:off x="1246421" y="4173571"/>
                <a:ext cx="128499" cy="127752"/>
              </a:xfrm>
              <a:custGeom>
                <a:rect b="b" l="l" r="r" t="t"/>
                <a:pathLst>
                  <a:path extrusionOk="0" h="5639" w="5672">
                    <a:moveTo>
                      <a:pt x="5671" y="1"/>
                    </a:moveTo>
                    <a:cubicBezTo>
                      <a:pt x="4670" y="835"/>
                      <a:pt x="3670" y="1769"/>
                      <a:pt x="2769" y="2703"/>
                    </a:cubicBezTo>
                    <a:cubicBezTo>
                      <a:pt x="1802" y="3637"/>
                      <a:pt x="868" y="4604"/>
                      <a:pt x="0" y="5638"/>
                    </a:cubicBezTo>
                    <a:cubicBezTo>
                      <a:pt x="1035" y="4771"/>
                      <a:pt x="2002" y="3870"/>
                      <a:pt x="2936" y="2903"/>
                    </a:cubicBezTo>
                    <a:cubicBezTo>
                      <a:pt x="3903" y="1969"/>
                      <a:pt x="4804" y="1001"/>
                      <a:pt x="56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80"/>
              <p:cNvSpPr/>
              <p:nvPr/>
            </p:nvSpPr>
            <p:spPr>
              <a:xfrm>
                <a:off x="1242638" y="4239316"/>
                <a:ext cx="142092" cy="140597"/>
              </a:xfrm>
              <a:custGeom>
                <a:rect b="b" l="l" r="r" t="t"/>
                <a:pathLst>
                  <a:path extrusionOk="0" h="6206" w="6272">
                    <a:moveTo>
                      <a:pt x="6235" y="0"/>
                    </a:moveTo>
                    <a:cubicBezTo>
                      <a:pt x="6137" y="0"/>
                      <a:pt x="4717" y="1323"/>
                      <a:pt x="3036" y="3036"/>
                    </a:cubicBezTo>
                    <a:cubicBezTo>
                      <a:pt x="1969" y="4037"/>
                      <a:pt x="935" y="5104"/>
                      <a:pt x="1" y="6205"/>
                    </a:cubicBezTo>
                    <a:cubicBezTo>
                      <a:pt x="1" y="6206"/>
                      <a:pt x="2" y="6206"/>
                      <a:pt x="3" y="6206"/>
                    </a:cubicBezTo>
                    <a:cubicBezTo>
                      <a:pt x="69" y="6206"/>
                      <a:pt x="1490" y="4883"/>
                      <a:pt x="3203" y="3170"/>
                    </a:cubicBezTo>
                    <a:cubicBezTo>
                      <a:pt x="4904" y="1469"/>
                      <a:pt x="6272" y="34"/>
                      <a:pt x="6238" y="1"/>
                    </a:cubicBezTo>
                    <a:cubicBezTo>
                      <a:pt x="6238" y="0"/>
                      <a:pt x="6237" y="0"/>
                      <a:pt x="623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80"/>
              <p:cNvSpPr/>
              <p:nvPr/>
            </p:nvSpPr>
            <p:spPr>
              <a:xfrm>
                <a:off x="1238107" y="4306579"/>
                <a:ext cx="153442" cy="150452"/>
              </a:xfrm>
              <a:custGeom>
                <a:rect b="b" l="l" r="r" t="t"/>
                <a:pathLst>
                  <a:path extrusionOk="0" h="6641" w="6773">
                    <a:moveTo>
                      <a:pt x="6737" y="0"/>
                    </a:moveTo>
                    <a:cubicBezTo>
                      <a:pt x="6670" y="0"/>
                      <a:pt x="5150" y="1423"/>
                      <a:pt x="3303" y="3236"/>
                    </a:cubicBezTo>
                    <a:cubicBezTo>
                      <a:pt x="1468" y="5071"/>
                      <a:pt x="1" y="6605"/>
                      <a:pt x="67" y="6639"/>
                    </a:cubicBezTo>
                    <a:cubicBezTo>
                      <a:pt x="68" y="6640"/>
                      <a:pt x="69" y="6641"/>
                      <a:pt x="72" y="6641"/>
                    </a:cubicBezTo>
                    <a:cubicBezTo>
                      <a:pt x="168" y="6641"/>
                      <a:pt x="1675" y="5197"/>
                      <a:pt x="3470" y="3403"/>
                    </a:cubicBezTo>
                    <a:cubicBezTo>
                      <a:pt x="5304" y="1568"/>
                      <a:pt x="6772" y="34"/>
                      <a:pt x="6739" y="1"/>
                    </a:cubicBezTo>
                    <a:cubicBezTo>
                      <a:pt x="6738" y="0"/>
                      <a:pt x="6738" y="0"/>
                      <a:pt x="6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80"/>
              <p:cNvSpPr/>
              <p:nvPr/>
            </p:nvSpPr>
            <p:spPr>
              <a:xfrm>
                <a:off x="1236589" y="4373026"/>
                <a:ext cx="163252" cy="160307"/>
              </a:xfrm>
              <a:custGeom>
                <a:rect b="b" l="l" r="r" t="t"/>
                <a:pathLst>
                  <a:path extrusionOk="0" h="7076" w="7206">
                    <a:moveTo>
                      <a:pt x="7169" y="1"/>
                    </a:moveTo>
                    <a:cubicBezTo>
                      <a:pt x="7072" y="1"/>
                      <a:pt x="5464" y="1545"/>
                      <a:pt x="3537" y="3472"/>
                    </a:cubicBezTo>
                    <a:cubicBezTo>
                      <a:pt x="1569" y="5407"/>
                      <a:pt x="1" y="7041"/>
                      <a:pt x="34" y="7075"/>
                    </a:cubicBezTo>
                    <a:cubicBezTo>
                      <a:pt x="35" y="7075"/>
                      <a:pt x="35" y="7075"/>
                      <a:pt x="36" y="7075"/>
                    </a:cubicBezTo>
                    <a:cubicBezTo>
                      <a:pt x="102" y="7075"/>
                      <a:pt x="1723" y="5553"/>
                      <a:pt x="3670" y="3606"/>
                    </a:cubicBezTo>
                    <a:cubicBezTo>
                      <a:pt x="5638" y="1671"/>
                      <a:pt x="7206" y="36"/>
                      <a:pt x="7173" y="3"/>
                    </a:cubicBezTo>
                    <a:cubicBezTo>
                      <a:pt x="7172" y="2"/>
                      <a:pt x="7171" y="1"/>
                      <a:pt x="7169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80"/>
              <p:cNvSpPr/>
              <p:nvPr/>
            </p:nvSpPr>
            <p:spPr>
              <a:xfrm>
                <a:off x="1232058" y="4441852"/>
                <a:ext cx="173084" cy="170819"/>
              </a:xfrm>
              <a:custGeom>
                <a:rect b="b" l="l" r="r" t="t"/>
                <a:pathLst>
                  <a:path extrusionOk="0" h="7540" w="7640">
                    <a:moveTo>
                      <a:pt x="7605" y="0"/>
                    </a:moveTo>
                    <a:cubicBezTo>
                      <a:pt x="7538" y="0"/>
                      <a:pt x="5817" y="1623"/>
                      <a:pt x="3737" y="3703"/>
                    </a:cubicBezTo>
                    <a:cubicBezTo>
                      <a:pt x="1635" y="5771"/>
                      <a:pt x="1" y="7506"/>
                      <a:pt x="34" y="7539"/>
                    </a:cubicBezTo>
                    <a:cubicBezTo>
                      <a:pt x="34" y="7540"/>
                      <a:pt x="35" y="7540"/>
                      <a:pt x="36" y="7540"/>
                    </a:cubicBezTo>
                    <a:cubicBezTo>
                      <a:pt x="102" y="7540"/>
                      <a:pt x="1823" y="5884"/>
                      <a:pt x="3903" y="3837"/>
                    </a:cubicBezTo>
                    <a:cubicBezTo>
                      <a:pt x="5972" y="1768"/>
                      <a:pt x="7639" y="34"/>
                      <a:pt x="7606" y="1"/>
                    </a:cubicBezTo>
                    <a:cubicBezTo>
                      <a:pt x="7606" y="0"/>
                      <a:pt x="7605" y="0"/>
                      <a:pt x="7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80"/>
              <p:cNvSpPr/>
              <p:nvPr/>
            </p:nvSpPr>
            <p:spPr>
              <a:xfrm>
                <a:off x="1231310" y="4506826"/>
                <a:ext cx="182894" cy="179949"/>
              </a:xfrm>
              <a:custGeom>
                <a:rect b="b" l="l" r="r" t="t"/>
                <a:pathLst>
                  <a:path extrusionOk="0" h="7943" w="8073">
                    <a:moveTo>
                      <a:pt x="8038" y="1"/>
                    </a:moveTo>
                    <a:cubicBezTo>
                      <a:pt x="7971" y="1"/>
                      <a:pt x="6151" y="1723"/>
                      <a:pt x="3970" y="3904"/>
                    </a:cubicBezTo>
                    <a:cubicBezTo>
                      <a:pt x="1768" y="6106"/>
                      <a:pt x="0" y="7907"/>
                      <a:pt x="67" y="7940"/>
                    </a:cubicBezTo>
                    <a:cubicBezTo>
                      <a:pt x="68" y="7942"/>
                      <a:pt x="69" y="7942"/>
                      <a:pt x="71" y="7942"/>
                    </a:cubicBezTo>
                    <a:cubicBezTo>
                      <a:pt x="168" y="7942"/>
                      <a:pt x="1975" y="6199"/>
                      <a:pt x="4137" y="4037"/>
                    </a:cubicBezTo>
                    <a:cubicBezTo>
                      <a:pt x="6338" y="1869"/>
                      <a:pt x="8073" y="35"/>
                      <a:pt x="8039" y="1"/>
                    </a:cubicBezTo>
                    <a:cubicBezTo>
                      <a:pt x="8039" y="1"/>
                      <a:pt x="8039" y="1"/>
                      <a:pt x="803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80"/>
              <p:cNvSpPr/>
              <p:nvPr/>
            </p:nvSpPr>
            <p:spPr>
              <a:xfrm>
                <a:off x="1225261" y="4567270"/>
                <a:ext cx="203306" cy="201086"/>
              </a:xfrm>
              <a:custGeom>
                <a:rect b="b" l="l" r="r" t="t"/>
                <a:pathLst>
                  <a:path extrusionOk="0" h="8876" w="8974">
                    <a:moveTo>
                      <a:pt x="8937" y="0"/>
                    </a:moveTo>
                    <a:cubicBezTo>
                      <a:pt x="8840" y="0"/>
                      <a:pt x="6831" y="1943"/>
                      <a:pt x="4404" y="4338"/>
                    </a:cubicBezTo>
                    <a:cubicBezTo>
                      <a:pt x="1969" y="6807"/>
                      <a:pt x="0" y="8808"/>
                      <a:pt x="34" y="8875"/>
                    </a:cubicBezTo>
                    <a:cubicBezTo>
                      <a:pt x="34" y="8875"/>
                      <a:pt x="35" y="8875"/>
                      <a:pt x="35" y="8875"/>
                    </a:cubicBezTo>
                    <a:cubicBezTo>
                      <a:pt x="101" y="8875"/>
                      <a:pt x="2123" y="6920"/>
                      <a:pt x="4570" y="4505"/>
                    </a:cubicBezTo>
                    <a:cubicBezTo>
                      <a:pt x="7039" y="2037"/>
                      <a:pt x="8974" y="35"/>
                      <a:pt x="8940" y="2"/>
                    </a:cubicBezTo>
                    <a:cubicBezTo>
                      <a:pt x="8940" y="1"/>
                      <a:pt x="8939" y="0"/>
                      <a:pt x="8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80"/>
              <p:cNvSpPr/>
              <p:nvPr/>
            </p:nvSpPr>
            <p:spPr>
              <a:xfrm>
                <a:off x="1261532" y="4635303"/>
                <a:ext cx="173084" cy="171634"/>
              </a:xfrm>
              <a:custGeom>
                <a:rect b="b" l="l" r="r" t="t"/>
                <a:pathLst>
                  <a:path extrusionOk="0" h="7576" w="7640">
                    <a:moveTo>
                      <a:pt x="7571" y="0"/>
                    </a:moveTo>
                    <a:cubicBezTo>
                      <a:pt x="7504" y="0"/>
                      <a:pt x="5784" y="1623"/>
                      <a:pt x="3737" y="3704"/>
                    </a:cubicBezTo>
                    <a:cubicBezTo>
                      <a:pt x="1635" y="5805"/>
                      <a:pt x="1" y="7540"/>
                      <a:pt x="34" y="7573"/>
                    </a:cubicBezTo>
                    <a:cubicBezTo>
                      <a:pt x="35" y="7574"/>
                      <a:pt x="36" y="7575"/>
                      <a:pt x="38" y="7575"/>
                    </a:cubicBezTo>
                    <a:cubicBezTo>
                      <a:pt x="135" y="7575"/>
                      <a:pt x="1842" y="5931"/>
                      <a:pt x="3870" y="3870"/>
                    </a:cubicBezTo>
                    <a:cubicBezTo>
                      <a:pt x="5972" y="1769"/>
                      <a:pt x="7639" y="34"/>
                      <a:pt x="7573" y="1"/>
                    </a:cubicBezTo>
                    <a:cubicBezTo>
                      <a:pt x="7572" y="1"/>
                      <a:pt x="7572" y="0"/>
                      <a:pt x="75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80"/>
              <p:cNvSpPr/>
              <p:nvPr/>
            </p:nvSpPr>
            <p:spPr>
              <a:xfrm>
                <a:off x="1304599" y="4708614"/>
                <a:ext cx="136066" cy="142092"/>
              </a:xfrm>
              <a:custGeom>
                <a:rect b="b" l="l" r="r" t="t"/>
                <a:pathLst>
                  <a:path extrusionOk="0" h="6272" w="6006">
                    <a:moveTo>
                      <a:pt x="6005" y="1"/>
                    </a:moveTo>
                    <a:cubicBezTo>
                      <a:pt x="4938" y="968"/>
                      <a:pt x="3937" y="2002"/>
                      <a:pt x="2970" y="3070"/>
                    </a:cubicBezTo>
                    <a:cubicBezTo>
                      <a:pt x="1302" y="4804"/>
                      <a:pt x="1" y="6238"/>
                      <a:pt x="34" y="6272"/>
                    </a:cubicBezTo>
                    <a:cubicBezTo>
                      <a:pt x="1102" y="5304"/>
                      <a:pt x="2136" y="4270"/>
                      <a:pt x="3103" y="3203"/>
                    </a:cubicBezTo>
                    <a:cubicBezTo>
                      <a:pt x="4137" y="2202"/>
                      <a:pt x="5105" y="1101"/>
                      <a:pt x="60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80"/>
              <p:cNvSpPr/>
              <p:nvPr/>
            </p:nvSpPr>
            <p:spPr>
              <a:xfrm>
                <a:off x="1260014" y="3843329"/>
                <a:ext cx="75600" cy="74829"/>
              </a:xfrm>
              <a:custGeom>
                <a:rect b="b" l="l" r="r" t="t"/>
                <a:pathLst>
                  <a:path extrusionOk="0" h="3303" w="3337">
                    <a:moveTo>
                      <a:pt x="3337" y="1"/>
                    </a:moveTo>
                    <a:cubicBezTo>
                      <a:pt x="2703" y="468"/>
                      <a:pt x="2136" y="1001"/>
                      <a:pt x="1602" y="1568"/>
                    </a:cubicBezTo>
                    <a:cubicBezTo>
                      <a:pt x="1002" y="2102"/>
                      <a:pt x="468" y="2669"/>
                      <a:pt x="1" y="3303"/>
                    </a:cubicBezTo>
                    <a:cubicBezTo>
                      <a:pt x="635" y="2836"/>
                      <a:pt x="1202" y="2302"/>
                      <a:pt x="1735" y="1735"/>
                    </a:cubicBezTo>
                    <a:cubicBezTo>
                      <a:pt x="2336" y="1202"/>
                      <a:pt x="2870" y="601"/>
                      <a:pt x="3337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80"/>
              <p:cNvSpPr/>
              <p:nvPr/>
            </p:nvSpPr>
            <p:spPr>
              <a:xfrm>
                <a:off x="336551" y="4449577"/>
                <a:ext cx="350677" cy="331692"/>
              </a:xfrm>
              <a:custGeom>
                <a:rect b="b" l="l" r="r" t="t"/>
                <a:pathLst>
                  <a:path extrusionOk="0" h="14641" w="15479">
                    <a:moveTo>
                      <a:pt x="1946" y="1"/>
                    </a:moveTo>
                    <a:cubicBezTo>
                      <a:pt x="1776" y="1"/>
                      <a:pt x="1608" y="51"/>
                      <a:pt x="1468" y="160"/>
                    </a:cubicBezTo>
                    <a:cubicBezTo>
                      <a:pt x="1168" y="360"/>
                      <a:pt x="1135" y="727"/>
                      <a:pt x="1001" y="1061"/>
                    </a:cubicBezTo>
                    <a:cubicBezTo>
                      <a:pt x="834" y="1661"/>
                      <a:pt x="367" y="2128"/>
                      <a:pt x="167" y="2695"/>
                    </a:cubicBezTo>
                    <a:cubicBezTo>
                      <a:pt x="0" y="3295"/>
                      <a:pt x="201" y="4096"/>
                      <a:pt x="834" y="4163"/>
                    </a:cubicBezTo>
                    <a:lnTo>
                      <a:pt x="634" y="4229"/>
                    </a:lnTo>
                    <a:cubicBezTo>
                      <a:pt x="4003" y="7232"/>
                      <a:pt x="7372" y="10234"/>
                      <a:pt x="10708" y="13203"/>
                    </a:cubicBezTo>
                    <a:cubicBezTo>
                      <a:pt x="11476" y="13906"/>
                      <a:pt x="12367" y="14641"/>
                      <a:pt x="13409" y="14641"/>
                    </a:cubicBezTo>
                    <a:cubicBezTo>
                      <a:pt x="13454" y="14641"/>
                      <a:pt x="13498" y="14640"/>
                      <a:pt x="13543" y="14637"/>
                    </a:cubicBezTo>
                    <a:cubicBezTo>
                      <a:pt x="14644" y="14504"/>
                      <a:pt x="15478" y="13503"/>
                      <a:pt x="15411" y="12369"/>
                    </a:cubicBezTo>
                    <a:cubicBezTo>
                      <a:pt x="15245" y="11068"/>
                      <a:pt x="13944" y="10234"/>
                      <a:pt x="12910" y="9467"/>
                    </a:cubicBezTo>
                    <a:cubicBezTo>
                      <a:pt x="11008" y="8066"/>
                      <a:pt x="9074" y="6131"/>
                      <a:pt x="7306" y="4630"/>
                    </a:cubicBezTo>
                    <a:cubicBezTo>
                      <a:pt x="5438" y="3062"/>
                      <a:pt x="4203" y="1628"/>
                      <a:pt x="2502" y="193"/>
                    </a:cubicBezTo>
                    <a:cubicBezTo>
                      <a:pt x="2341" y="68"/>
                      <a:pt x="2142" y="1"/>
                      <a:pt x="19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80"/>
              <p:cNvSpPr/>
              <p:nvPr/>
            </p:nvSpPr>
            <p:spPr>
              <a:xfrm>
                <a:off x="394729" y="4456963"/>
                <a:ext cx="275100" cy="241095"/>
              </a:xfrm>
              <a:custGeom>
                <a:rect b="b" l="l" r="r" t="t"/>
                <a:pathLst>
                  <a:path extrusionOk="0" h="10642" w="12143">
                    <a:moveTo>
                      <a:pt x="1" y="1"/>
                    </a:moveTo>
                    <a:lnTo>
                      <a:pt x="1" y="1"/>
                    </a:lnTo>
                    <a:cubicBezTo>
                      <a:pt x="134" y="134"/>
                      <a:pt x="268" y="301"/>
                      <a:pt x="435" y="434"/>
                    </a:cubicBezTo>
                    <a:lnTo>
                      <a:pt x="1669" y="1635"/>
                    </a:lnTo>
                    <a:cubicBezTo>
                      <a:pt x="2736" y="2636"/>
                      <a:pt x="4204" y="4037"/>
                      <a:pt x="5872" y="5538"/>
                    </a:cubicBezTo>
                    <a:lnTo>
                      <a:pt x="8207" y="7673"/>
                    </a:lnTo>
                    <a:cubicBezTo>
                      <a:pt x="8841" y="8240"/>
                      <a:pt x="9508" y="8774"/>
                      <a:pt x="10242" y="9274"/>
                    </a:cubicBezTo>
                    <a:cubicBezTo>
                      <a:pt x="10842" y="9674"/>
                      <a:pt x="11309" y="10041"/>
                      <a:pt x="11643" y="10275"/>
                    </a:cubicBezTo>
                    <a:cubicBezTo>
                      <a:pt x="11809" y="10408"/>
                      <a:pt x="11976" y="10542"/>
                      <a:pt x="12143" y="10642"/>
                    </a:cubicBezTo>
                    <a:cubicBezTo>
                      <a:pt x="12010" y="10508"/>
                      <a:pt x="11876" y="10341"/>
                      <a:pt x="11709" y="10241"/>
                    </a:cubicBezTo>
                    <a:cubicBezTo>
                      <a:pt x="11409" y="9975"/>
                      <a:pt x="10942" y="9608"/>
                      <a:pt x="10342" y="9141"/>
                    </a:cubicBezTo>
                    <a:cubicBezTo>
                      <a:pt x="9641" y="8640"/>
                      <a:pt x="9007" y="8106"/>
                      <a:pt x="8374" y="7539"/>
                    </a:cubicBezTo>
                    <a:cubicBezTo>
                      <a:pt x="7640" y="6872"/>
                      <a:pt x="6873" y="6138"/>
                      <a:pt x="6039" y="5405"/>
                    </a:cubicBezTo>
                    <a:cubicBezTo>
                      <a:pt x="4404" y="3870"/>
                      <a:pt x="2903" y="2536"/>
                      <a:pt x="1802" y="1535"/>
                    </a:cubicBezTo>
                    <a:lnTo>
                      <a:pt x="501" y="401"/>
                    </a:lnTo>
                    <a:cubicBezTo>
                      <a:pt x="335" y="234"/>
                      <a:pt x="168" y="1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80"/>
              <p:cNvSpPr/>
              <p:nvPr/>
            </p:nvSpPr>
            <p:spPr>
              <a:xfrm>
                <a:off x="366025" y="4496269"/>
                <a:ext cx="278883" cy="223695"/>
              </a:xfrm>
              <a:custGeom>
                <a:rect b="b" l="l" r="r" t="t"/>
                <a:pathLst>
                  <a:path extrusionOk="0" h="9874" w="12310">
                    <a:moveTo>
                      <a:pt x="0" y="0"/>
                    </a:moveTo>
                    <a:lnTo>
                      <a:pt x="0" y="0"/>
                    </a:lnTo>
                    <a:cubicBezTo>
                      <a:pt x="134" y="167"/>
                      <a:pt x="267" y="334"/>
                      <a:pt x="434" y="467"/>
                    </a:cubicBezTo>
                    <a:cubicBezTo>
                      <a:pt x="701" y="767"/>
                      <a:pt x="1135" y="1168"/>
                      <a:pt x="1635" y="1668"/>
                    </a:cubicBezTo>
                    <a:cubicBezTo>
                      <a:pt x="2669" y="2635"/>
                      <a:pt x="4170" y="3936"/>
                      <a:pt x="5871" y="5304"/>
                    </a:cubicBezTo>
                    <a:cubicBezTo>
                      <a:pt x="7572" y="6705"/>
                      <a:pt x="9174" y="7839"/>
                      <a:pt x="10341" y="8640"/>
                    </a:cubicBezTo>
                    <a:cubicBezTo>
                      <a:pt x="10942" y="9040"/>
                      <a:pt x="11442" y="9374"/>
                      <a:pt x="11775" y="9574"/>
                    </a:cubicBezTo>
                    <a:cubicBezTo>
                      <a:pt x="11942" y="9707"/>
                      <a:pt x="12109" y="9807"/>
                      <a:pt x="12309" y="9874"/>
                    </a:cubicBezTo>
                    <a:cubicBezTo>
                      <a:pt x="12142" y="9741"/>
                      <a:pt x="11976" y="9607"/>
                      <a:pt x="11809" y="9507"/>
                    </a:cubicBezTo>
                    <a:lnTo>
                      <a:pt x="10441" y="8506"/>
                    </a:lnTo>
                    <a:cubicBezTo>
                      <a:pt x="9274" y="7706"/>
                      <a:pt x="7706" y="6538"/>
                      <a:pt x="6005" y="5171"/>
                    </a:cubicBezTo>
                    <a:cubicBezTo>
                      <a:pt x="4303" y="3803"/>
                      <a:pt x="2802" y="2502"/>
                      <a:pt x="1735" y="1568"/>
                    </a:cubicBezTo>
                    <a:lnTo>
                      <a:pt x="501" y="434"/>
                    </a:lnTo>
                    <a:cubicBezTo>
                      <a:pt x="334" y="267"/>
                      <a:pt x="167" y="1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80"/>
              <p:cNvSpPr/>
              <p:nvPr/>
            </p:nvSpPr>
            <p:spPr>
              <a:xfrm>
                <a:off x="412876" y="4532540"/>
                <a:ext cx="64250" cy="63502"/>
              </a:xfrm>
              <a:custGeom>
                <a:rect b="b" l="l" r="r" t="t"/>
                <a:pathLst>
                  <a:path extrusionOk="0" h="2803" w="2836">
                    <a:moveTo>
                      <a:pt x="2836" y="0"/>
                    </a:moveTo>
                    <a:lnTo>
                      <a:pt x="2836" y="0"/>
                    </a:lnTo>
                    <a:cubicBezTo>
                      <a:pt x="1768" y="834"/>
                      <a:pt x="834" y="1768"/>
                      <a:pt x="1" y="2802"/>
                    </a:cubicBezTo>
                    <a:cubicBezTo>
                      <a:pt x="534" y="2435"/>
                      <a:pt x="1035" y="1968"/>
                      <a:pt x="1502" y="1501"/>
                    </a:cubicBezTo>
                    <a:cubicBezTo>
                      <a:pt x="1969" y="1034"/>
                      <a:pt x="2436" y="534"/>
                      <a:pt x="283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80"/>
              <p:cNvSpPr/>
              <p:nvPr/>
            </p:nvSpPr>
            <p:spPr>
              <a:xfrm>
                <a:off x="556463" y="4665547"/>
                <a:ext cx="68033" cy="65767"/>
              </a:xfrm>
              <a:custGeom>
                <a:rect b="b" l="l" r="r" t="t"/>
                <a:pathLst>
                  <a:path extrusionOk="0" h="2903" w="3003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35" y="401"/>
                      <a:pt x="1902" y="868"/>
                      <a:pt x="1435" y="1368"/>
                    </a:cubicBezTo>
                    <a:cubicBezTo>
                      <a:pt x="901" y="1835"/>
                      <a:pt x="401" y="2335"/>
                      <a:pt x="0" y="2902"/>
                    </a:cubicBezTo>
                    <a:cubicBezTo>
                      <a:pt x="567" y="2502"/>
                      <a:pt x="1101" y="2035"/>
                      <a:pt x="1568" y="1535"/>
                    </a:cubicBezTo>
                    <a:cubicBezTo>
                      <a:pt x="2102" y="1068"/>
                      <a:pt x="2602" y="5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80"/>
              <p:cNvSpPr/>
              <p:nvPr/>
            </p:nvSpPr>
            <p:spPr>
              <a:xfrm>
                <a:off x="1120210" y="3594713"/>
                <a:ext cx="68033" cy="106569"/>
              </a:xfrm>
              <a:custGeom>
                <a:rect b="b" l="l" r="r" t="t"/>
                <a:pathLst>
                  <a:path extrusionOk="0" h="4704" w="3003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03" y="734"/>
                      <a:pt x="1869" y="1501"/>
                      <a:pt x="1402" y="2302"/>
                    </a:cubicBezTo>
                    <a:cubicBezTo>
                      <a:pt x="868" y="3069"/>
                      <a:pt x="401" y="3870"/>
                      <a:pt x="1" y="4703"/>
                    </a:cubicBezTo>
                    <a:cubicBezTo>
                      <a:pt x="568" y="3970"/>
                      <a:pt x="1102" y="3202"/>
                      <a:pt x="1602" y="2402"/>
                    </a:cubicBezTo>
                    <a:cubicBezTo>
                      <a:pt x="2136" y="1635"/>
                      <a:pt x="2603" y="8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80"/>
              <p:cNvSpPr/>
              <p:nvPr/>
            </p:nvSpPr>
            <p:spPr>
              <a:xfrm>
                <a:off x="1416447" y="3590930"/>
                <a:ext cx="52174" cy="113366"/>
              </a:xfrm>
              <a:custGeom>
                <a:rect b="b" l="l" r="r" t="t"/>
                <a:pathLst>
                  <a:path extrusionOk="0" h="5004" w="2303">
                    <a:moveTo>
                      <a:pt x="1" y="0"/>
                    </a:moveTo>
                    <a:cubicBezTo>
                      <a:pt x="268" y="868"/>
                      <a:pt x="635" y="1735"/>
                      <a:pt x="1068" y="2535"/>
                    </a:cubicBezTo>
                    <a:cubicBezTo>
                      <a:pt x="1402" y="3403"/>
                      <a:pt x="1835" y="4237"/>
                      <a:pt x="2302" y="5004"/>
                    </a:cubicBezTo>
                    <a:cubicBezTo>
                      <a:pt x="1669" y="3269"/>
                      <a:pt x="901" y="1601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80"/>
              <p:cNvSpPr/>
              <p:nvPr/>
            </p:nvSpPr>
            <p:spPr>
              <a:xfrm>
                <a:off x="1984000" y="4197948"/>
                <a:ext cx="272812" cy="387695"/>
              </a:xfrm>
              <a:custGeom>
                <a:rect b="b" l="l" r="r" t="t"/>
                <a:pathLst>
                  <a:path extrusionOk="0" h="17113" w="12042">
                    <a:moveTo>
                      <a:pt x="9723" y="0"/>
                    </a:moveTo>
                    <a:cubicBezTo>
                      <a:pt x="9520" y="0"/>
                      <a:pt x="9313" y="30"/>
                      <a:pt x="9107" y="92"/>
                    </a:cubicBezTo>
                    <a:cubicBezTo>
                      <a:pt x="7872" y="526"/>
                      <a:pt x="7372" y="1960"/>
                      <a:pt x="6838" y="3161"/>
                    </a:cubicBezTo>
                    <a:cubicBezTo>
                      <a:pt x="5904" y="5329"/>
                      <a:pt x="4437" y="7164"/>
                      <a:pt x="3102" y="9099"/>
                    </a:cubicBezTo>
                    <a:cubicBezTo>
                      <a:pt x="1735" y="11000"/>
                      <a:pt x="500" y="13068"/>
                      <a:pt x="100" y="15370"/>
                    </a:cubicBezTo>
                    <a:cubicBezTo>
                      <a:pt x="0" y="15737"/>
                      <a:pt x="67" y="16104"/>
                      <a:pt x="300" y="16404"/>
                    </a:cubicBezTo>
                    <a:cubicBezTo>
                      <a:pt x="567" y="16637"/>
                      <a:pt x="967" y="16604"/>
                      <a:pt x="1301" y="16637"/>
                    </a:cubicBezTo>
                    <a:cubicBezTo>
                      <a:pt x="1901" y="16671"/>
                      <a:pt x="2468" y="17038"/>
                      <a:pt x="3069" y="17104"/>
                    </a:cubicBezTo>
                    <a:cubicBezTo>
                      <a:pt x="3120" y="17110"/>
                      <a:pt x="3171" y="17113"/>
                      <a:pt x="3221" y="17113"/>
                    </a:cubicBezTo>
                    <a:cubicBezTo>
                      <a:pt x="3763" y="17113"/>
                      <a:pt x="4256" y="16792"/>
                      <a:pt x="4470" y="16304"/>
                    </a:cubicBezTo>
                    <a:lnTo>
                      <a:pt x="10975" y="4495"/>
                    </a:lnTo>
                    <a:cubicBezTo>
                      <a:pt x="11508" y="3528"/>
                      <a:pt x="12042" y="2461"/>
                      <a:pt x="11708" y="1427"/>
                    </a:cubicBezTo>
                    <a:cubicBezTo>
                      <a:pt x="11410" y="559"/>
                      <a:pt x="10605" y="0"/>
                      <a:pt x="9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80"/>
              <p:cNvSpPr/>
              <p:nvPr/>
            </p:nvSpPr>
            <p:spPr>
              <a:xfrm>
                <a:off x="2027815" y="4249148"/>
                <a:ext cx="151924" cy="319685"/>
              </a:xfrm>
              <a:custGeom>
                <a:rect b="b" l="l" r="r" t="t"/>
                <a:pathLst>
                  <a:path extrusionOk="0" h="14111" w="6706">
                    <a:moveTo>
                      <a:pt x="6706" y="0"/>
                    </a:moveTo>
                    <a:lnTo>
                      <a:pt x="6706" y="0"/>
                    </a:lnTo>
                    <a:cubicBezTo>
                      <a:pt x="6572" y="167"/>
                      <a:pt x="6505" y="334"/>
                      <a:pt x="6405" y="534"/>
                    </a:cubicBezTo>
                    <a:cubicBezTo>
                      <a:pt x="6239" y="934"/>
                      <a:pt x="6005" y="1468"/>
                      <a:pt x="5738" y="2069"/>
                    </a:cubicBezTo>
                    <a:cubicBezTo>
                      <a:pt x="5171" y="3336"/>
                      <a:pt x="4371" y="5137"/>
                      <a:pt x="3437" y="7106"/>
                    </a:cubicBezTo>
                    <a:cubicBezTo>
                      <a:pt x="2503" y="9040"/>
                      <a:pt x="1635" y="10808"/>
                      <a:pt x="1001" y="12076"/>
                    </a:cubicBezTo>
                    <a:lnTo>
                      <a:pt x="234" y="13577"/>
                    </a:lnTo>
                    <a:cubicBezTo>
                      <a:pt x="168" y="13744"/>
                      <a:pt x="67" y="13944"/>
                      <a:pt x="1" y="14111"/>
                    </a:cubicBezTo>
                    <a:cubicBezTo>
                      <a:pt x="134" y="13944"/>
                      <a:pt x="234" y="13777"/>
                      <a:pt x="334" y="13610"/>
                    </a:cubicBezTo>
                    <a:cubicBezTo>
                      <a:pt x="534" y="13277"/>
                      <a:pt x="801" y="12776"/>
                      <a:pt x="1135" y="12142"/>
                    </a:cubicBezTo>
                    <a:cubicBezTo>
                      <a:pt x="1802" y="10908"/>
                      <a:pt x="2736" y="9140"/>
                      <a:pt x="3637" y="7206"/>
                    </a:cubicBezTo>
                    <a:cubicBezTo>
                      <a:pt x="4571" y="5238"/>
                      <a:pt x="5338" y="3436"/>
                      <a:pt x="5872" y="2135"/>
                    </a:cubicBezTo>
                    <a:cubicBezTo>
                      <a:pt x="6138" y="1468"/>
                      <a:pt x="6372" y="934"/>
                      <a:pt x="6505" y="568"/>
                    </a:cubicBezTo>
                    <a:cubicBezTo>
                      <a:pt x="6572" y="367"/>
                      <a:pt x="6639" y="201"/>
                      <a:pt x="67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80"/>
              <p:cNvSpPr/>
              <p:nvPr/>
            </p:nvSpPr>
            <p:spPr>
              <a:xfrm>
                <a:off x="1987013" y="4196249"/>
                <a:ext cx="176868" cy="324216"/>
              </a:xfrm>
              <a:custGeom>
                <a:rect b="b" l="l" r="r" t="t"/>
                <a:pathLst>
                  <a:path extrusionOk="0" h="14311" w="7807">
                    <a:moveTo>
                      <a:pt x="7806" y="0"/>
                    </a:moveTo>
                    <a:lnTo>
                      <a:pt x="7806" y="0"/>
                    </a:lnTo>
                    <a:cubicBezTo>
                      <a:pt x="7639" y="167"/>
                      <a:pt x="7506" y="367"/>
                      <a:pt x="7406" y="534"/>
                    </a:cubicBezTo>
                    <a:cubicBezTo>
                      <a:pt x="7172" y="868"/>
                      <a:pt x="6839" y="1368"/>
                      <a:pt x="6438" y="2002"/>
                    </a:cubicBezTo>
                    <a:cubicBezTo>
                      <a:pt x="5638" y="3236"/>
                      <a:pt x="4570" y="4971"/>
                      <a:pt x="3503" y="6972"/>
                    </a:cubicBezTo>
                    <a:cubicBezTo>
                      <a:pt x="2436" y="8940"/>
                      <a:pt x="1535" y="10775"/>
                      <a:pt x="934" y="12109"/>
                    </a:cubicBezTo>
                    <a:cubicBezTo>
                      <a:pt x="634" y="12776"/>
                      <a:pt x="401" y="13343"/>
                      <a:pt x="234" y="13710"/>
                    </a:cubicBezTo>
                    <a:cubicBezTo>
                      <a:pt x="134" y="13910"/>
                      <a:pt x="67" y="14111"/>
                      <a:pt x="0" y="14311"/>
                    </a:cubicBezTo>
                    <a:cubicBezTo>
                      <a:pt x="134" y="14144"/>
                      <a:pt x="234" y="13944"/>
                      <a:pt x="301" y="13744"/>
                    </a:cubicBezTo>
                    <a:lnTo>
                      <a:pt x="1068" y="12176"/>
                    </a:lnTo>
                    <a:cubicBezTo>
                      <a:pt x="1735" y="10875"/>
                      <a:pt x="2636" y="9074"/>
                      <a:pt x="3703" y="7072"/>
                    </a:cubicBezTo>
                    <a:cubicBezTo>
                      <a:pt x="4771" y="5071"/>
                      <a:pt x="5805" y="3303"/>
                      <a:pt x="6572" y="2069"/>
                    </a:cubicBezTo>
                    <a:lnTo>
                      <a:pt x="7472" y="568"/>
                    </a:lnTo>
                    <a:cubicBezTo>
                      <a:pt x="7606" y="401"/>
                      <a:pt x="7706" y="201"/>
                      <a:pt x="78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80"/>
              <p:cNvSpPr/>
              <p:nvPr/>
            </p:nvSpPr>
            <p:spPr>
              <a:xfrm>
                <a:off x="2020270" y="4456849"/>
                <a:ext cx="98255" cy="43226"/>
              </a:xfrm>
              <a:custGeom>
                <a:rect b="b" l="l" r="r" t="t"/>
                <a:pathLst>
                  <a:path extrusionOk="0" h="1908" w="4337">
                    <a:moveTo>
                      <a:pt x="13" y="0"/>
                    </a:moveTo>
                    <a:cubicBezTo>
                      <a:pt x="6" y="0"/>
                      <a:pt x="2" y="2"/>
                      <a:pt x="0" y="6"/>
                    </a:cubicBezTo>
                    <a:cubicBezTo>
                      <a:pt x="634" y="506"/>
                      <a:pt x="1301" y="906"/>
                      <a:pt x="2035" y="1207"/>
                    </a:cubicBezTo>
                    <a:cubicBezTo>
                      <a:pt x="2769" y="1573"/>
                      <a:pt x="3536" y="1807"/>
                      <a:pt x="4303" y="1907"/>
                    </a:cubicBezTo>
                    <a:cubicBezTo>
                      <a:pt x="4337" y="1874"/>
                      <a:pt x="3303" y="1540"/>
                      <a:pt x="2135" y="1006"/>
                    </a:cubicBezTo>
                    <a:cubicBezTo>
                      <a:pt x="1031" y="533"/>
                      <a:pt x="136" y="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80"/>
              <p:cNvSpPr/>
              <p:nvPr/>
            </p:nvSpPr>
            <p:spPr>
              <a:xfrm>
                <a:off x="2135131" y="4246135"/>
                <a:ext cx="99025" cy="58948"/>
              </a:xfrm>
              <a:custGeom>
                <a:rect b="b" l="l" r="r" t="t"/>
                <a:pathLst>
                  <a:path extrusionOk="0" h="2602" w="4371">
                    <a:moveTo>
                      <a:pt x="0" y="0"/>
                    </a:moveTo>
                    <a:cubicBezTo>
                      <a:pt x="668" y="500"/>
                      <a:pt x="1401" y="934"/>
                      <a:pt x="2135" y="1368"/>
                    </a:cubicBezTo>
                    <a:cubicBezTo>
                      <a:pt x="2836" y="1801"/>
                      <a:pt x="3603" y="2235"/>
                      <a:pt x="4370" y="2602"/>
                    </a:cubicBezTo>
                    <a:cubicBezTo>
                      <a:pt x="3703" y="2068"/>
                      <a:pt x="3003" y="1568"/>
                      <a:pt x="2269" y="1168"/>
                    </a:cubicBezTo>
                    <a:cubicBezTo>
                      <a:pt x="1535" y="701"/>
                      <a:pt x="801" y="300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80"/>
              <p:cNvSpPr/>
              <p:nvPr/>
            </p:nvSpPr>
            <p:spPr>
              <a:xfrm>
                <a:off x="2518273" y="4806099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1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80"/>
              <p:cNvSpPr/>
              <p:nvPr/>
            </p:nvSpPr>
            <p:spPr>
              <a:xfrm>
                <a:off x="2715507" y="4806099"/>
                <a:ext cx="82396" cy="107339"/>
              </a:xfrm>
              <a:custGeom>
                <a:rect b="b" l="l" r="r" t="t"/>
                <a:pathLst>
                  <a:path extrusionOk="0" h="4738" w="3637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80"/>
              <p:cNvSpPr/>
              <p:nvPr/>
            </p:nvSpPr>
            <p:spPr>
              <a:xfrm>
                <a:off x="2397363" y="4806099"/>
                <a:ext cx="498025" cy="107339"/>
              </a:xfrm>
              <a:custGeom>
                <a:rect b="b" l="l" r="r" t="t"/>
                <a:pathLst>
                  <a:path extrusionOk="0" h="4738" w="21983">
                    <a:moveTo>
                      <a:pt x="0" y="1"/>
                    </a:moveTo>
                    <a:lnTo>
                      <a:pt x="0" y="4737"/>
                    </a:lnTo>
                    <a:lnTo>
                      <a:pt x="21983" y="4737"/>
                    </a:lnTo>
                    <a:lnTo>
                      <a:pt x="21983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80"/>
              <p:cNvSpPr/>
              <p:nvPr/>
            </p:nvSpPr>
            <p:spPr>
              <a:xfrm>
                <a:off x="2398881" y="4820462"/>
                <a:ext cx="495012" cy="4554"/>
              </a:xfrm>
              <a:custGeom>
                <a:rect b="b" l="l" r="r" t="t"/>
                <a:pathLst>
                  <a:path extrusionOk="0" h="201" w="2185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49" y="167"/>
                      <a:pt x="21849" y="101"/>
                    </a:cubicBezTo>
                    <a:cubicBezTo>
                      <a:pt x="21849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80"/>
              <p:cNvSpPr/>
              <p:nvPr/>
            </p:nvSpPr>
            <p:spPr>
              <a:xfrm>
                <a:off x="2398881" y="4845405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0"/>
                    </a:moveTo>
                    <a:cubicBezTo>
                      <a:pt x="4904" y="0"/>
                      <a:pt x="0" y="34"/>
                      <a:pt x="0" y="100"/>
                    </a:cubicBezTo>
                    <a:cubicBezTo>
                      <a:pt x="0" y="167"/>
                      <a:pt x="4904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80"/>
              <p:cNvSpPr/>
              <p:nvPr/>
            </p:nvSpPr>
            <p:spPr>
              <a:xfrm>
                <a:off x="2398881" y="4869578"/>
                <a:ext cx="494241" cy="5324"/>
              </a:xfrm>
              <a:custGeom>
                <a:rect b="b" l="l" r="r" t="t"/>
                <a:pathLst>
                  <a:path extrusionOk="0" h="235" w="21816">
                    <a:moveTo>
                      <a:pt x="10908" y="1"/>
                    </a:moveTo>
                    <a:cubicBezTo>
                      <a:pt x="4904" y="1"/>
                      <a:pt x="0" y="67"/>
                      <a:pt x="0" y="101"/>
                    </a:cubicBezTo>
                    <a:cubicBezTo>
                      <a:pt x="0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80"/>
              <p:cNvSpPr/>
              <p:nvPr/>
            </p:nvSpPr>
            <p:spPr>
              <a:xfrm>
                <a:off x="2398881" y="4894521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80"/>
              <p:cNvSpPr/>
              <p:nvPr/>
            </p:nvSpPr>
            <p:spPr>
              <a:xfrm>
                <a:off x="2595345" y="4806099"/>
                <a:ext cx="81649" cy="107339"/>
              </a:xfrm>
              <a:custGeom>
                <a:rect b="b" l="l" r="r" t="t"/>
                <a:pathLst>
                  <a:path extrusionOk="0" h="4738" w="3604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80"/>
              <p:cNvSpPr/>
              <p:nvPr/>
            </p:nvSpPr>
            <p:spPr>
              <a:xfrm>
                <a:off x="2578739" y="469955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0" y="0"/>
                    </a:moveTo>
                    <a:lnTo>
                      <a:pt x="0" y="4737"/>
                    </a:lnTo>
                    <a:lnTo>
                      <a:pt x="21949" y="4737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80"/>
              <p:cNvSpPr/>
              <p:nvPr/>
            </p:nvSpPr>
            <p:spPr>
              <a:xfrm>
                <a:off x="2775973" y="4699552"/>
                <a:ext cx="82396" cy="107339"/>
              </a:xfrm>
              <a:custGeom>
                <a:rect b="b" l="l" r="r" t="t"/>
                <a:pathLst>
                  <a:path extrusionOk="0" h="4738" w="3637">
                    <a:moveTo>
                      <a:pt x="0" y="0"/>
                    </a:moveTo>
                    <a:lnTo>
                      <a:pt x="367" y="4737"/>
                    </a:lnTo>
                    <a:lnTo>
                      <a:pt x="3469" y="473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80"/>
              <p:cNvSpPr/>
              <p:nvPr/>
            </p:nvSpPr>
            <p:spPr>
              <a:xfrm>
                <a:off x="2457806" y="469955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0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80"/>
              <p:cNvSpPr/>
              <p:nvPr/>
            </p:nvSpPr>
            <p:spPr>
              <a:xfrm>
                <a:off x="2459324" y="4713916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8" y="0"/>
                    </a:moveTo>
                    <a:cubicBezTo>
                      <a:pt x="4904" y="0"/>
                      <a:pt x="1" y="67"/>
                      <a:pt x="1" y="100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80"/>
              <p:cNvSpPr/>
              <p:nvPr/>
            </p:nvSpPr>
            <p:spPr>
              <a:xfrm>
                <a:off x="2459324" y="4738836"/>
                <a:ext cx="494264" cy="4576"/>
              </a:xfrm>
              <a:custGeom>
                <a:rect b="b" l="l" r="r" t="t"/>
                <a:pathLst>
                  <a:path extrusionOk="0" h="202" w="21817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80"/>
              <p:cNvSpPr/>
              <p:nvPr/>
            </p:nvSpPr>
            <p:spPr>
              <a:xfrm>
                <a:off x="2459324" y="4763032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8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871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80"/>
              <p:cNvSpPr/>
              <p:nvPr/>
            </p:nvSpPr>
            <p:spPr>
              <a:xfrm>
                <a:off x="2459324" y="4787975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871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80"/>
              <p:cNvSpPr/>
              <p:nvPr/>
            </p:nvSpPr>
            <p:spPr>
              <a:xfrm>
                <a:off x="2655811" y="4699552"/>
                <a:ext cx="81649" cy="107339"/>
              </a:xfrm>
              <a:custGeom>
                <a:rect b="b" l="l" r="r" t="t"/>
                <a:pathLst>
                  <a:path extrusionOk="0" h="4738" w="3604">
                    <a:moveTo>
                      <a:pt x="1" y="0"/>
                    </a:moveTo>
                    <a:lnTo>
                      <a:pt x="334" y="4737"/>
                    </a:lnTo>
                    <a:lnTo>
                      <a:pt x="3436" y="4737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80"/>
              <p:cNvSpPr/>
              <p:nvPr/>
            </p:nvSpPr>
            <p:spPr>
              <a:xfrm>
                <a:off x="2544734" y="5019962"/>
                <a:ext cx="498025" cy="107339"/>
              </a:xfrm>
              <a:custGeom>
                <a:rect b="b" l="l" r="r" t="t"/>
                <a:pathLst>
                  <a:path extrusionOk="0" h="4738" w="21983">
                    <a:moveTo>
                      <a:pt x="0" y="1"/>
                    </a:moveTo>
                    <a:lnTo>
                      <a:pt x="0" y="4738"/>
                    </a:lnTo>
                    <a:lnTo>
                      <a:pt x="21982" y="4738"/>
                    </a:lnTo>
                    <a:lnTo>
                      <a:pt x="21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80"/>
              <p:cNvSpPr/>
              <p:nvPr/>
            </p:nvSpPr>
            <p:spPr>
              <a:xfrm>
                <a:off x="2742716" y="5019962"/>
                <a:ext cx="81649" cy="108087"/>
              </a:xfrm>
              <a:custGeom>
                <a:rect b="b" l="l" r="r" t="t"/>
                <a:pathLst>
                  <a:path extrusionOk="0" h="4771" w="3604">
                    <a:moveTo>
                      <a:pt x="1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80"/>
              <p:cNvSpPr/>
              <p:nvPr/>
            </p:nvSpPr>
            <p:spPr>
              <a:xfrm>
                <a:off x="2424572" y="501996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0" y="1"/>
                    </a:moveTo>
                    <a:lnTo>
                      <a:pt x="0" y="4738"/>
                    </a:lnTo>
                    <a:lnTo>
                      <a:pt x="21949" y="4738"/>
                    </a:lnTo>
                    <a:lnTo>
                      <a:pt x="2194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80"/>
              <p:cNvSpPr/>
              <p:nvPr/>
            </p:nvSpPr>
            <p:spPr>
              <a:xfrm>
                <a:off x="2425319" y="5034325"/>
                <a:ext cx="495012" cy="5324"/>
              </a:xfrm>
              <a:custGeom>
                <a:rect b="b" l="l" r="r" t="t"/>
                <a:pathLst>
                  <a:path extrusionOk="0" h="235" w="21850">
                    <a:moveTo>
                      <a:pt x="10942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42" y="234"/>
                    </a:cubicBezTo>
                    <a:cubicBezTo>
                      <a:pt x="16946" y="234"/>
                      <a:pt x="21850" y="167"/>
                      <a:pt x="21850" y="101"/>
                    </a:cubicBezTo>
                    <a:cubicBezTo>
                      <a:pt x="21850" y="67"/>
                      <a:pt x="16946" y="1"/>
                      <a:pt x="10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80"/>
              <p:cNvSpPr/>
              <p:nvPr/>
            </p:nvSpPr>
            <p:spPr>
              <a:xfrm>
                <a:off x="2425319" y="5059269"/>
                <a:ext cx="495012" cy="4554"/>
              </a:xfrm>
              <a:custGeom>
                <a:rect b="b" l="l" r="r" t="t"/>
                <a:pathLst>
                  <a:path extrusionOk="0" h="201" w="2185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0"/>
                    </a:cubicBezTo>
                    <a:cubicBezTo>
                      <a:pt x="21850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80"/>
              <p:cNvSpPr/>
              <p:nvPr/>
            </p:nvSpPr>
            <p:spPr>
              <a:xfrm>
                <a:off x="2425319" y="5083441"/>
                <a:ext cx="495012" cy="5324"/>
              </a:xfrm>
              <a:custGeom>
                <a:rect b="b" l="l" r="r" t="t"/>
                <a:pathLst>
                  <a:path extrusionOk="0" h="235" w="2185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50" y="168"/>
                      <a:pt x="21850" y="134"/>
                    </a:cubicBezTo>
                    <a:cubicBezTo>
                      <a:pt x="21850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80"/>
              <p:cNvSpPr/>
              <p:nvPr/>
            </p:nvSpPr>
            <p:spPr>
              <a:xfrm>
                <a:off x="2425319" y="5108385"/>
                <a:ext cx="495012" cy="4554"/>
              </a:xfrm>
              <a:custGeom>
                <a:rect b="b" l="l" r="r" t="t"/>
                <a:pathLst>
                  <a:path extrusionOk="0" h="201" w="2185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1"/>
                    </a:cubicBezTo>
                    <a:cubicBezTo>
                      <a:pt x="21850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80"/>
              <p:cNvSpPr/>
              <p:nvPr/>
            </p:nvSpPr>
            <p:spPr>
              <a:xfrm>
                <a:off x="2621806" y="5019962"/>
                <a:ext cx="81649" cy="108087"/>
              </a:xfrm>
              <a:custGeom>
                <a:rect b="b" l="l" r="r" t="t"/>
                <a:pathLst>
                  <a:path extrusionOk="0" h="4771" w="3604">
                    <a:moveTo>
                      <a:pt x="0" y="1"/>
                    </a:moveTo>
                    <a:lnTo>
                      <a:pt x="367" y="4771"/>
                    </a:lnTo>
                    <a:lnTo>
                      <a:pt x="3470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80"/>
              <p:cNvSpPr/>
              <p:nvPr/>
            </p:nvSpPr>
            <p:spPr>
              <a:xfrm>
                <a:off x="2605177" y="4913416"/>
                <a:ext cx="497277" cy="108087"/>
              </a:xfrm>
              <a:custGeom>
                <a:rect b="b" l="l" r="r" t="t"/>
                <a:pathLst>
                  <a:path extrusionOk="0" h="4771" w="21950">
                    <a:moveTo>
                      <a:pt x="1" y="0"/>
                    </a:moveTo>
                    <a:lnTo>
                      <a:pt x="1" y="4771"/>
                    </a:lnTo>
                    <a:lnTo>
                      <a:pt x="21950" y="4771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80"/>
              <p:cNvSpPr/>
              <p:nvPr/>
            </p:nvSpPr>
            <p:spPr>
              <a:xfrm>
                <a:off x="2802412" y="4913416"/>
                <a:ext cx="82396" cy="108087"/>
              </a:xfrm>
              <a:custGeom>
                <a:rect b="b" l="l" r="r" t="t"/>
                <a:pathLst>
                  <a:path extrusionOk="0" h="4771" w="3637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80"/>
              <p:cNvSpPr/>
              <p:nvPr/>
            </p:nvSpPr>
            <p:spPr>
              <a:xfrm>
                <a:off x="2484267" y="4913416"/>
                <a:ext cx="498025" cy="108087"/>
              </a:xfrm>
              <a:custGeom>
                <a:rect b="b" l="l" r="r" t="t"/>
                <a:pathLst>
                  <a:path extrusionOk="0" h="4771" w="21983">
                    <a:moveTo>
                      <a:pt x="0" y="0"/>
                    </a:moveTo>
                    <a:lnTo>
                      <a:pt x="0" y="4771"/>
                    </a:lnTo>
                    <a:lnTo>
                      <a:pt x="21983" y="4771"/>
                    </a:lnTo>
                    <a:lnTo>
                      <a:pt x="2198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80"/>
              <p:cNvSpPr/>
              <p:nvPr/>
            </p:nvSpPr>
            <p:spPr>
              <a:xfrm>
                <a:off x="2485785" y="4927779"/>
                <a:ext cx="494241" cy="5301"/>
              </a:xfrm>
              <a:custGeom>
                <a:rect b="b" l="l" r="r" t="t"/>
                <a:pathLst>
                  <a:path extrusionOk="0" h="234" w="21816">
                    <a:moveTo>
                      <a:pt x="10908" y="0"/>
                    </a:moveTo>
                    <a:cubicBezTo>
                      <a:pt x="4870" y="0"/>
                      <a:pt x="0" y="67"/>
                      <a:pt x="0" y="134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80"/>
              <p:cNvSpPr/>
              <p:nvPr/>
            </p:nvSpPr>
            <p:spPr>
              <a:xfrm>
                <a:off x="2485785" y="4952722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0"/>
                    </a:moveTo>
                    <a:cubicBezTo>
                      <a:pt x="4870" y="0"/>
                      <a:pt x="0" y="33"/>
                      <a:pt x="0" y="100"/>
                    </a:cubicBezTo>
                    <a:cubicBezTo>
                      <a:pt x="0" y="167"/>
                      <a:pt x="4870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3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80"/>
              <p:cNvSpPr/>
              <p:nvPr/>
            </p:nvSpPr>
            <p:spPr>
              <a:xfrm>
                <a:off x="2485785" y="4977643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1"/>
                    </a:moveTo>
                    <a:cubicBezTo>
                      <a:pt x="4870" y="1"/>
                      <a:pt x="0" y="34"/>
                      <a:pt x="0" y="101"/>
                    </a:cubicBezTo>
                    <a:cubicBezTo>
                      <a:pt x="0" y="168"/>
                      <a:pt x="4870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80"/>
              <p:cNvSpPr/>
              <p:nvPr/>
            </p:nvSpPr>
            <p:spPr>
              <a:xfrm>
                <a:off x="2485785" y="5001838"/>
                <a:ext cx="494241" cy="5301"/>
              </a:xfrm>
              <a:custGeom>
                <a:rect b="b" l="l" r="r" t="t"/>
                <a:pathLst>
                  <a:path extrusionOk="0" h="234" w="21816">
                    <a:moveTo>
                      <a:pt x="10908" y="0"/>
                    </a:moveTo>
                    <a:cubicBezTo>
                      <a:pt x="4870" y="0"/>
                      <a:pt x="0" y="34"/>
                      <a:pt x="0" y="100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80"/>
              <p:cNvSpPr/>
              <p:nvPr/>
            </p:nvSpPr>
            <p:spPr>
              <a:xfrm>
                <a:off x="2682272" y="4913416"/>
                <a:ext cx="81626" cy="108087"/>
              </a:xfrm>
              <a:custGeom>
                <a:rect b="b" l="l" r="r" t="t"/>
                <a:pathLst>
                  <a:path extrusionOk="0" h="4771" w="3603">
                    <a:moveTo>
                      <a:pt x="0" y="0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80"/>
              <p:cNvSpPr/>
              <p:nvPr/>
            </p:nvSpPr>
            <p:spPr>
              <a:xfrm>
                <a:off x="-144845" y="501996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80"/>
              <p:cNvSpPr/>
              <p:nvPr/>
            </p:nvSpPr>
            <p:spPr>
              <a:xfrm>
                <a:off x="52412" y="5019962"/>
                <a:ext cx="82396" cy="108087"/>
              </a:xfrm>
              <a:custGeom>
                <a:rect b="b" l="l" r="r" t="t"/>
                <a:pathLst>
                  <a:path extrusionOk="0" h="4771" w="3637">
                    <a:moveTo>
                      <a:pt x="0" y="1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80"/>
              <p:cNvSpPr/>
              <p:nvPr/>
            </p:nvSpPr>
            <p:spPr>
              <a:xfrm>
                <a:off x="-265755" y="501996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80"/>
              <p:cNvSpPr/>
              <p:nvPr/>
            </p:nvSpPr>
            <p:spPr>
              <a:xfrm>
                <a:off x="-264237" y="5034325"/>
                <a:ext cx="494264" cy="5324"/>
              </a:xfrm>
              <a:custGeom>
                <a:rect b="b" l="l" r="r" t="t"/>
                <a:pathLst>
                  <a:path extrusionOk="0" h="235" w="21817">
                    <a:moveTo>
                      <a:pt x="10908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80"/>
              <p:cNvSpPr/>
              <p:nvPr/>
            </p:nvSpPr>
            <p:spPr>
              <a:xfrm>
                <a:off x="-264237" y="5059269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80"/>
              <p:cNvSpPr/>
              <p:nvPr/>
            </p:nvSpPr>
            <p:spPr>
              <a:xfrm>
                <a:off x="-264237" y="5083441"/>
                <a:ext cx="494264" cy="5324"/>
              </a:xfrm>
              <a:custGeom>
                <a:rect b="b" l="l" r="r" t="t"/>
                <a:pathLst>
                  <a:path extrusionOk="0" h="235" w="21817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34"/>
                    </a:cubicBezTo>
                    <a:cubicBezTo>
                      <a:pt x="21816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80"/>
              <p:cNvSpPr/>
              <p:nvPr/>
            </p:nvSpPr>
            <p:spPr>
              <a:xfrm>
                <a:off x="-264237" y="5108385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80"/>
              <p:cNvSpPr/>
              <p:nvPr/>
            </p:nvSpPr>
            <p:spPr>
              <a:xfrm>
                <a:off x="-67750" y="5019962"/>
                <a:ext cx="81626" cy="108087"/>
              </a:xfrm>
              <a:custGeom>
                <a:rect b="b" l="l" r="r" t="t"/>
                <a:pathLst>
                  <a:path extrusionOk="0" h="4771" w="3603">
                    <a:moveTo>
                      <a:pt x="0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80"/>
              <p:cNvSpPr/>
              <p:nvPr/>
            </p:nvSpPr>
            <p:spPr>
              <a:xfrm>
                <a:off x="-205289" y="4913416"/>
                <a:ext cx="497277" cy="108087"/>
              </a:xfrm>
              <a:custGeom>
                <a:rect b="b" l="l" r="r" t="t"/>
                <a:pathLst>
                  <a:path extrusionOk="0" h="4771" w="2195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80"/>
              <p:cNvSpPr/>
              <p:nvPr/>
            </p:nvSpPr>
            <p:spPr>
              <a:xfrm>
                <a:off x="-8054" y="4913416"/>
                <a:ext cx="82396" cy="108087"/>
              </a:xfrm>
              <a:custGeom>
                <a:rect b="b" l="l" r="r" t="t"/>
                <a:pathLst>
                  <a:path extrusionOk="0" h="4771" w="3637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80"/>
              <p:cNvSpPr/>
              <p:nvPr/>
            </p:nvSpPr>
            <p:spPr>
              <a:xfrm>
                <a:off x="-326199" y="4913416"/>
                <a:ext cx="497277" cy="108087"/>
              </a:xfrm>
              <a:custGeom>
                <a:rect b="b" l="l" r="r" t="t"/>
                <a:pathLst>
                  <a:path extrusionOk="0" h="4771" w="2195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80"/>
              <p:cNvSpPr/>
              <p:nvPr/>
            </p:nvSpPr>
            <p:spPr>
              <a:xfrm>
                <a:off x="-324703" y="4927779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9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904" y="234"/>
                      <a:pt x="10909" y="234"/>
                    </a:cubicBezTo>
                    <a:cubicBezTo>
                      <a:pt x="16946" y="234"/>
                      <a:pt x="21817" y="167"/>
                      <a:pt x="21817" y="134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80"/>
              <p:cNvSpPr/>
              <p:nvPr/>
            </p:nvSpPr>
            <p:spPr>
              <a:xfrm>
                <a:off x="-324703" y="4952722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9" y="0"/>
                    </a:moveTo>
                    <a:cubicBezTo>
                      <a:pt x="4871" y="0"/>
                      <a:pt x="1" y="33"/>
                      <a:pt x="1" y="100"/>
                    </a:cubicBezTo>
                    <a:cubicBezTo>
                      <a:pt x="1" y="167"/>
                      <a:pt x="4871" y="200"/>
                      <a:pt x="10909" y="200"/>
                    </a:cubicBezTo>
                    <a:cubicBezTo>
                      <a:pt x="16946" y="200"/>
                      <a:pt x="21817" y="167"/>
                      <a:pt x="21817" y="100"/>
                    </a:cubicBezTo>
                    <a:cubicBezTo>
                      <a:pt x="21817" y="33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80"/>
              <p:cNvSpPr/>
              <p:nvPr/>
            </p:nvSpPr>
            <p:spPr>
              <a:xfrm>
                <a:off x="-324703" y="4977643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9" y="1"/>
                    </a:moveTo>
                    <a:cubicBezTo>
                      <a:pt x="4871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9" y="201"/>
                    </a:cubicBezTo>
                    <a:cubicBezTo>
                      <a:pt x="16946" y="201"/>
                      <a:pt x="21817" y="168"/>
                      <a:pt x="21817" y="101"/>
                    </a:cubicBezTo>
                    <a:cubicBezTo>
                      <a:pt x="21817" y="34"/>
                      <a:pt x="16946" y="1"/>
                      <a:pt x="109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80"/>
              <p:cNvSpPr/>
              <p:nvPr/>
            </p:nvSpPr>
            <p:spPr>
              <a:xfrm>
                <a:off x="-324703" y="5001838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9" y="0"/>
                    </a:moveTo>
                    <a:cubicBezTo>
                      <a:pt x="4871" y="0"/>
                      <a:pt x="1" y="34"/>
                      <a:pt x="1" y="100"/>
                    </a:cubicBezTo>
                    <a:cubicBezTo>
                      <a:pt x="1" y="167"/>
                      <a:pt x="4871" y="234"/>
                      <a:pt x="10909" y="234"/>
                    </a:cubicBezTo>
                    <a:cubicBezTo>
                      <a:pt x="16946" y="234"/>
                      <a:pt x="21817" y="167"/>
                      <a:pt x="21817" y="100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80"/>
              <p:cNvSpPr/>
              <p:nvPr/>
            </p:nvSpPr>
            <p:spPr>
              <a:xfrm>
                <a:off x="-128217" y="4913416"/>
                <a:ext cx="81649" cy="108087"/>
              </a:xfrm>
              <a:custGeom>
                <a:rect b="b" l="l" r="r" t="t"/>
                <a:pathLst>
                  <a:path extrusionOk="0" h="4771" w="3604">
                    <a:moveTo>
                      <a:pt x="1" y="0"/>
                    </a:moveTo>
                    <a:lnTo>
                      <a:pt x="334" y="4771"/>
                    </a:lnTo>
                    <a:lnTo>
                      <a:pt x="3437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2" name="Google Shape;1822;p80"/>
            <p:cNvSpPr/>
            <p:nvPr/>
          </p:nvSpPr>
          <p:spPr>
            <a:xfrm>
              <a:off x="2303150" y="326667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0"/>
            <p:cNvSpPr/>
            <p:nvPr/>
          </p:nvSpPr>
          <p:spPr>
            <a:xfrm>
              <a:off x="1146075" y="3748375"/>
              <a:ext cx="57000" cy="5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0"/>
            <p:cNvSpPr/>
            <p:nvPr/>
          </p:nvSpPr>
          <p:spPr>
            <a:xfrm>
              <a:off x="3050825" y="4390375"/>
              <a:ext cx="214800" cy="21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0"/>
            <p:cNvSpPr/>
            <p:nvPr/>
          </p:nvSpPr>
          <p:spPr>
            <a:xfrm>
              <a:off x="406200" y="397882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80"/>
          <p:cNvSpPr txBox="1"/>
          <p:nvPr>
            <p:ph type="title"/>
          </p:nvPr>
        </p:nvSpPr>
        <p:spPr>
          <a:xfrm>
            <a:off x="3879900" y="2896075"/>
            <a:ext cx="52641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User-friendly</a:t>
            </a:r>
            <a:endParaRPr sz="3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r>
              <a:rPr lang="en"/>
              <a:t> persona</a:t>
            </a:r>
            <a:endParaRPr/>
          </a:p>
        </p:txBody>
      </p:sp>
      <p:sp>
        <p:nvSpPr>
          <p:cNvPr id="1832" name="Google Shape;1832;p81"/>
          <p:cNvSpPr/>
          <p:nvPr/>
        </p:nvSpPr>
        <p:spPr>
          <a:xfrm>
            <a:off x="3248350" y="2436175"/>
            <a:ext cx="2878200" cy="28782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81"/>
          <p:cNvGrpSpPr/>
          <p:nvPr/>
        </p:nvGrpSpPr>
        <p:grpSpPr>
          <a:xfrm>
            <a:off x="3184855" y="2436170"/>
            <a:ext cx="2774298" cy="2291624"/>
            <a:chOff x="2014100" y="2454475"/>
            <a:chExt cx="3277375" cy="2707175"/>
          </a:xfrm>
        </p:grpSpPr>
        <p:sp>
          <p:nvSpPr>
            <p:cNvPr id="1834" name="Google Shape;1834;p81"/>
            <p:cNvSpPr/>
            <p:nvPr/>
          </p:nvSpPr>
          <p:spPr>
            <a:xfrm>
              <a:off x="2014100" y="3588400"/>
              <a:ext cx="1200900" cy="1556300"/>
            </a:xfrm>
            <a:custGeom>
              <a:rect b="b" l="l" r="r" t="t"/>
              <a:pathLst>
                <a:path extrusionOk="0" h="62252" w="48036">
                  <a:moveTo>
                    <a:pt x="5987" y="0"/>
                  </a:moveTo>
                  <a:cubicBezTo>
                    <a:pt x="3657" y="0"/>
                    <a:pt x="1295" y="1432"/>
                    <a:pt x="668" y="3688"/>
                  </a:cubicBezTo>
                  <a:cubicBezTo>
                    <a:pt x="1" y="6056"/>
                    <a:pt x="1369" y="8524"/>
                    <a:pt x="2903" y="10492"/>
                  </a:cubicBezTo>
                  <a:cubicBezTo>
                    <a:pt x="5138" y="13395"/>
                    <a:pt x="7806" y="15996"/>
                    <a:pt x="10775" y="18131"/>
                  </a:cubicBezTo>
                  <a:cubicBezTo>
                    <a:pt x="11309" y="18532"/>
                    <a:pt x="11909" y="18932"/>
                    <a:pt x="12110" y="19566"/>
                  </a:cubicBezTo>
                  <a:cubicBezTo>
                    <a:pt x="12476" y="20733"/>
                    <a:pt x="11342" y="21834"/>
                    <a:pt x="10208" y="22167"/>
                  </a:cubicBezTo>
                  <a:cubicBezTo>
                    <a:pt x="8941" y="22601"/>
                    <a:pt x="7540" y="22434"/>
                    <a:pt x="6172" y="22568"/>
                  </a:cubicBezTo>
                  <a:cubicBezTo>
                    <a:pt x="4838" y="22701"/>
                    <a:pt x="3370" y="23268"/>
                    <a:pt x="2836" y="24502"/>
                  </a:cubicBezTo>
                  <a:cubicBezTo>
                    <a:pt x="2102" y="26237"/>
                    <a:pt x="3570" y="28072"/>
                    <a:pt x="5004" y="29306"/>
                  </a:cubicBezTo>
                  <a:cubicBezTo>
                    <a:pt x="7873" y="31741"/>
                    <a:pt x="11142" y="33676"/>
                    <a:pt x="14678" y="35010"/>
                  </a:cubicBezTo>
                  <a:cubicBezTo>
                    <a:pt x="15912" y="35477"/>
                    <a:pt x="17247" y="35911"/>
                    <a:pt x="18247" y="36811"/>
                  </a:cubicBezTo>
                  <a:cubicBezTo>
                    <a:pt x="19281" y="37679"/>
                    <a:pt x="19848" y="39246"/>
                    <a:pt x="19215" y="40414"/>
                  </a:cubicBezTo>
                  <a:cubicBezTo>
                    <a:pt x="18710" y="41370"/>
                    <a:pt x="17614" y="41797"/>
                    <a:pt x="16514" y="41797"/>
                  </a:cubicBezTo>
                  <a:cubicBezTo>
                    <a:pt x="16233" y="41797"/>
                    <a:pt x="15951" y="41769"/>
                    <a:pt x="15679" y="41715"/>
                  </a:cubicBezTo>
                  <a:cubicBezTo>
                    <a:pt x="14344" y="41448"/>
                    <a:pt x="13177" y="40714"/>
                    <a:pt x="11909" y="40214"/>
                  </a:cubicBezTo>
                  <a:cubicBezTo>
                    <a:pt x="11013" y="39868"/>
                    <a:pt x="10009" y="39670"/>
                    <a:pt x="9025" y="39670"/>
                  </a:cubicBezTo>
                  <a:cubicBezTo>
                    <a:pt x="7445" y="39670"/>
                    <a:pt x="5917" y="40181"/>
                    <a:pt x="4971" y="41415"/>
                  </a:cubicBezTo>
                  <a:cubicBezTo>
                    <a:pt x="3937" y="42716"/>
                    <a:pt x="3837" y="44584"/>
                    <a:pt x="4304" y="46185"/>
                  </a:cubicBezTo>
                  <a:cubicBezTo>
                    <a:pt x="4771" y="47752"/>
                    <a:pt x="5772" y="49153"/>
                    <a:pt x="6839" y="50421"/>
                  </a:cubicBezTo>
                  <a:cubicBezTo>
                    <a:pt x="10575" y="54858"/>
                    <a:pt x="15379" y="58460"/>
                    <a:pt x="20849" y="60428"/>
                  </a:cubicBezTo>
                  <a:cubicBezTo>
                    <a:pt x="24022" y="61570"/>
                    <a:pt x="27061" y="62251"/>
                    <a:pt x="30127" y="62251"/>
                  </a:cubicBezTo>
                  <a:cubicBezTo>
                    <a:pt x="32347" y="62251"/>
                    <a:pt x="34582" y="61894"/>
                    <a:pt x="36894" y="61095"/>
                  </a:cubicBezTo>
                  <a:lnTo>
                    <a:pt x="36894" y="61095"/>
                  </a:lnTo>
                  <a:lnTo>
                    <a:pt x="36861" y="61129"/>
                  </a:lnTo>
                  <a:cubicBezTo>
                    <a:pt x="45867" y="55124"/>
                    <a:pt x="48035" y="43750"/>
                    <a:pt x="47868" y="33509"/>
                  </a:cubicBezTo>
                  <a:cubicBezTo>
                    <a:pt x="47835" y="31808"/>
                    <a:pt x="48035" y="30006"/>
                    <a:pt x="47235" y="28472"/>
                  </a:cubicBezTo>
                  <a:cubicBezTo>
                    <a:pt x="46607" y="27295"/>
                    <a:pt x="45302" y="26384"/>
                    <a:pt x="44011" y="26384"/>
                  </a:cubicBezTo>
                  <a:cubicBezTo>
                    <a:pt x="43657" y="26384"/>
                    <a:pt x="43303" y="26453"/>
                    <a:pt x="42965" y="26604"/>
                  </a:cubicBezTo>
                  <a:cubicBezTo>
                    <a:pt x="41697" y="27204"/>
                    <a:pt x="41097" y="28672"/>
                    <a:pt x="40363" y="29873"/>
                  </a:cubicBezTo>
                  <a:cubicBezTo>
                    <a:pt x="39362" y="31474"/>
                    <a:pt x="37928" y="32775"/>
                    <a:pt x="36227" y="33609"/>
                  </a:cubicBezTo>
                  <a:cubicBezTo>
                    <a:pt x="35550" y="33957"/>
                    <a:pt x="34761" y="34205"/>
                    <a:pt x="34005" y="34205"/>
                  </a:cubicBezTo>
                  <a:cubicBezTo>
                    <a:pt x="33530" y="34205"/>
                    <a:pt x="33069" y="34107"/>
                    <a:pt x="32658" y="33876"/>
                  </a:cubicBezTo>
                  <a:cubicBezTo>
                    <a:pt x="31190" y="33042"/>
                    <a:pt x="31056" y="31007"/>
                    <a:pt x="31090" y="29306"/>
                  </a:cubicBezTo>
                  <a:cubicBezTo>
                    <a:pt x="31156" y="26137"/>
                    <a:pt x="31223" y="22968"/>
                    <a:pt x="31290" y="19799"/>
                  </a:cubicBezTo>
                  <a:cubicBezTo>
                    <a:pt x="31323" y="18098"/>
                    <a:pt x="31357" y="16363"/>
                    <a:pt x="30856" y="14729"/>
                  </a:cubicBezTo>
                  <a:cubicBezTo>
                    <a:pt x="30389" y="13094"/>
                    <a:pt x="29188" y="11593"/>
                    <a:pt x="27554" y="11093"/>
                  </a:cubicBezTo>
                  <a:cubicBezTo>
                    <a:pt x="27263" y="11010"/>
                    <a:pt x="26960" y="10970"/>
                    <a:pt x="26656" y="10970"/>
                  </a:cubicBezTo>
                  <a:cubicBezTo>
                    <a:pt x="25249" y="10970"/>
                    <a:pt x="23819" y="11823"/>
                    <a:pt x="23518" y="13194"/>
                  </a:cubicBezTo>
                  <a:cubicBezTo>
                    <a:pt x="23351" y="13895"/>
                    <a:pt x="23484" y="14595"/>
                    <a:pt x="23451" y="15296"/>
                  </a:cubicBezTo>
                  <a:cubicBezTo>
                    <a:pt x="23384" y="15996"/>
                    <a:pt x="23017" y="16797"/>
                    <a:pt x="22350" y="16964"/>
                  </a:cubicBezTo>
                  <a:cubicBezTo>
                    <a:pt x="22247" y="16995"/>
                    <a:pt x="22143" y="17009"/>
                    <a:pt x="22039" y="17009"/>
                  </a:cubicBezTo>
                  <a:cubicBezTo>
                    <a:pt x="21471" y="17009"/>
                    <a:pt x="20905" y="16586"/>
                    <a:pt x="20482" y="16163"/>
                  </a:cubicBezTo>
                  <a:cubicBezTo>
                    <a:pt x="18714" y="14429"/>
                    <a:pt x="17547" y="12194"/>
                    <a:pt x="16446" y="9959"/>
                  </a:cubicBezTo>
                  <a:cubicBezTo>
                    <a:pt x="15345" y="7757"/>
                    <a:pt x="14311" y="5489"/>
                    <a:pt x="12710" y="3588"/>
                  </a:cubicBezTo>
                  <a:cubicBezTo>
                    <a:pt x="11109" y="1686"/>
                    <a:pt x="8907" y="185"/>
                    <a:pt x="6439" y="18"/>
                  </a:cubicBezTo>
                  <a:cubicBezTo>
                    <a:pt x="6289" y="6"/>
                    <a:pt x="6138" y="0"/>
                    <a:pt x="598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1"/>
            <p:cNvSpPr/>
            <p:nvPr/>
          </p:nvSpPr>
          <p:spPr>
            <a:xfrm>
              <a:off x="2093325" y="3623025"/>
              <a:ext cx="824800" cy="1499450"/>
            </a:xfrm>
            <a:custGeom>
              <a:rect b="b" l="l" r="r" t="t"/>
              <a:pathLst>
                <a:path extrusionOk="0" h="59978" w="32992">
                  <a:moveTo>
                    <a:pt x="1" y="1"/>
                  </a:moveTo>
                  <a:cubicBezTo>
                    <a:pt x="1" y="1"/>
                    <a:pt x="68" y="68"/>
                    <a:pt x="168" y="168"/>
                  </a:cubicBezTo>
                  <a:lnTo>
                    <a:pt x="668" y="635"/>
                  </a:lnTo>
                  <a:cubicBezTo>
                    <a:pt x="1135" y="1035"/>
                    <a:pt x="1769" y="1602"/>
                    <a:pt x="2603" y="2403"/>
                  </a:cubicBezTo>
                  <a:cubicBezTo>
                    <a:pt x="4938" y="4604"/>
                    <a:pt x="7106" y="6973"/>
                    <a:pt x="9107" y="9508"/>
                  </a:cubicBezTo>
                  <a:cubicBezTo>
                    <a:pt x="10342" y="11076"/>
                    <a:pt x="11642" y="12910"/>
                    <a:pt x="13010" y="14845"/>
                  </a:cubicBezTo>
                  <a:cubicBezTo>
                    <a:pt x="14378" y="16813"/>
                    <a:pt x="15845" y="18948"/>
                    <a:pt x="17246" y="21216"/>
                  </a:cubicBezTo>
                  <a:cubicBezTo>
                    <a:pt x="18781" y="23584"/>
                    <a:pt x="20182" y="26020"/>
                    <a:pt x="21416" y="28555"/>
                  </a:cubicBezTo>
                  <a:cubicBezTo>
                    <a:pt x="22050" y="29856"/>
                    <a:pt x="22617" y="31223"/>
                    <a:pt x="23217" y="32624"/>
                  </a:cubicBezTo>
                  <a:cubicBezTo>
                    <a:pt x="23784" y="34025"/>
                    <a:pt x="24385" y="35426"/>
                    <a:pt x="24985" y="36861"/>
                  </a:cubicBezTo>
                  <a:cubicBezTo>
                    <a:pt x="27320" y="42598"/>
                    <a:pt x="31323" y="54807"/>
                    <a:pt x="32758" y="59977"/>
                  </a:cubicBezTo>
                  <a:lnTo>
                    <a:pt x="32991" y="59910"/>
                  </a:lnTo>
                  <a:cubicBezTo>
                    <a:pt x="31523" y="54740"/>
                    <a:pt x="27554" y="42531"/>
                    <a:pt x="25185" y="36761"/>
                  </a:cubicBezTo>
                  <a:lnTo>
                    <a:pt x="23451" y="32524"/>
                  </a:lnTo>
                  <a:cubicBezTo>
                    <a:pt x="22850" y="31123"/>
                    <a:pt x="22283" y="29756"/>
                    <a:pt x="21616" y="28421"/>
                  </a:cubicBezTo>
                  <a:cubicBezTo>
                    <a:pt x="20382" y="25919"/>
                    <a:pt x="18981" y="23451"/>
                    <a:pt x="17447" y="21083"/>
                  </a:cubicBezTo>
                  <a:cubicBezTo>
                    <a:pt x="16012" y="18814"/>
                    <a:pt x="14578" y="16713"/>
                    <a:pt x="13210" y="14745"/>
                  </a:cubicBezTo>
                  <a:cubicBezTo>
                    <a:pt x="11843" y="12777"/>
                    <a:pt x="10508" y="10975"/>
                    <a:pt x="9241" y="9374"/>
                  </a:cubicBezTo>
                  <a:cubicBezTo>
                    <a:pt x="7239" y="6839"/>
                    <a:pt x="5038" y="4471"/>
                    <a:pt x="2669" y="2303"/>
                  </a:cubicBezTo>
                  <a:cubicBezTo>
                    <a:pt x="1835" y="1535"/>
                    <a:pt x="1168" y="935"/>
                    <a:pt x="701" y="568"/>
                  </a:cubicBezTo>
                  <a:lnTo>
                    <a:pt x="201" y="134"/>
                  </a:lnTo>
                  <a:cubicBezTo>
                    <a:pt x="134" y="101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1"/>
            <p:cNvSpPr/>
            <p:nvPr/>
          </p:nvSpPr>
          <p:spPr>
            <a:xfrm>
              <a:off x="2632875" y="3866550"/>
              <a:ext cx="70075" cy="467025"/>
            </a:xfrm>
            <a:custGeom>
              <a:rect b="b" l="l" r="r" t="t"/>
              <a:pathLst>
                <a:path extrusionOk="0" h="18681" w="2803">
                  <a:moveTo>
                    <a:pt x="2803" y="0"/>
                  </a:moveTo>
                  <a:cubicBezTo>
                    <a:pt x="2703" y="234"/>
                    <a:pt x="2636" y="467"/>
                    <a:pt x="2569" y="701"/>
                  </a:cubicBezTo>
                  <a:cubicBezTo>
                    <a:pt x="2436" y="1168"/>
                    <a:pt x="2303" y="1835"/>
                    <a:pt x="2136" y="2669"/>
                  </a:cubicBezTo>
                  <a:cubicBezTo>
                    <a:pt x="1769" y="4337"/>
                    <a:pt x="1402" y="6705"/>
                    <a:pt x="1102" y="9274"/>
                  </a:cubicBezTo>
                  <a:cubicBezTo>
                    <a:pt x="801" y="11875"/>
                    <a:pt x="535" y="14177"/>
                    <a:pt x="301" y="15912"/>
                  </a:cubicBezTo>
                  <a:cubicBezTo>
                    <a:pt x="201" y="16746"/>
                    <a:pt x="134" y="17413"/>
                    <a:pt x="68" y="17913"/>
                  </a:cubicBezTo>
                  <a:cubicBezTo>
                    <a:pt x="1" y="18180"/>
                    <a:pt x="1" y="18413"/>
                    <a:pt x="1" y="18680"/>
                  </a:cubicBezTo>
                  <a:cubicBezTo>
                    <a:pt x="68" y="18447"/>
                    <a:pt x="101" y="18180"/>
                    <a:pt x="168" y="17946"/>
                  </a:cubicBezTo>
                  <a:cubicBezTo>
                    <a:pt x="234" y="17479"/>
                    <a:pt x="368" y="16779"/>
                    <a:pt x="501" y="15945"/>
                  </a:cubicBezTo>
                  <a:cubicBezTo>
                    <a:pt x="768" y="14244"/>
                    <a:pt x="1035" y="11909"/>
                    <a:pt x="1369" y="9307"/>
                  </a:cubicBezTo>
                  <a:cubicBezTo>
                    <a:pt x="1669" y="6738"/>
                    <a:pt x="2002" y="4403"/>
                    <a:pt x="2303" y="2702"/>
                  </a:cubicBezTo>
                  <a:cubicBezTo>
                    <a:pt x="2436" y="1868"/>
                    <a:pt x="2569" y="1201"/>
                    <a:pt x="2669" y="734"/>
                  </a:cubicBezTo>
                  <a:cubicBezTo>
                    <a:pt x="2736" y="467"/>
                    <a:pt x="2770" y="2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1"/>
            <p:cNvSpPr/>
            <p:nvPr/>
          </p:nvSpPr>
          <p:spPr>
            <a:xfrm>
              <a:off x="2080000" y="4222625"/>
              <a:ext cx="552900" cy="110950"/>
            </a:xfrm>
            <a:custGeom>
              <a:rect b="b" l="l" r="r" t="t"/>
              <a:pathLst>
                <a:path extrusionOk="0" h="4438" w="22116">
                  <a:moveTo>
                    <a:pt x="0" y="1"/>
                  </a:moveTo>
                  <a:cubicBezTo>
                    <a:pt x="67" y="34"/>
                    <a:pt x="167" y="34"/>
                    <a:pt x="234" y="34"/>
                  </a:cubicBezTo>
                  <a:lnTo>
                    <a:pt x="901" y="101"/>
                  </a:lnTo>
                  <a:cubicBezTo>
                    <a:pt x="1468" y="168"/>
                    <a:pt x="2268" y="234"/>
                    <a:pt x="3302" y="368"/>
                  </a:cubicBezTo>
                  <a:cubicBezTo>
                    <a:pt x="5304" y="601"/>
                    <a:pt x="8106" y="1035"/>
                    <a:pt x="11175" y="1669"/>
                  </a:cubicBezTo>
                  <a:cubicBezTo>
                    <a:pt x="14210" y="2269"/>
                    <a:pt x="16946" y="2970"/>
                    <a:pt x="18914" y="3503"/>
                  </a:cubicBezTo>
                  <a:cubicBezTo>
                    <a:pt x="19914" y="3803"/>
                    <a:pt x="20682" y="4037"/>
                    <a:pt x="21249" y="4204"/>
                  </a:cubicBezTo>
                  <a:lnTo>
                    <a:pt x="21882" y="4371"/>
                  </a:lnTo>
                  <a:cubicBezTo>
                    <a:pt x="21949" y="4404"/>
                    <a:pt x="22016" y="4404"/>
                    <a:pt x="22116" y="4437"/>
                  </a:cubicBezTo>
                  <a:cubicBezTo>
                    <a:pt x="22116" y="4437"/>
                    <a:pt x="22016" y="4371"/>
                    <a:pt x="21882" y="4337"/>
                  </a:cubicBezTo>
                  <a:lnTo>
                    <a:pt x="21282" y="4104"/>
                  </a:lnTo>
                  <a:cubicBezTo>
                    <a:pt x="20748" y="3904"/>
                    <a:pt x="19948" y="3637"/>
                    <a:pt x="18980" y="3336"/>
                  </a:cubicBezTo>
                  <a:cubicBezTo>
                    <a:pt x="17012" y="2736"/>
                    <a:pt x="14277" y="2036"/>
                    <a:pt x="11208" y="1402"/>
                  </a:cubicBezTo>
                  <a:cubicBezTo>
                    <a:pt x="8606" y="868"/>
                    <a:pt x="5938" y="468"/>
                    <a:pt x="3302" y="201"/>
                  </a:cubicBezTo>
                  <a:cubicBezTo>
                    <a:pt x="2268" y="101"/>
                    <a:pt x="1434" y="34"/>
                    <a:pt x="8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1"/>
            <p:cNvSpPr/>
            <p:nvPr/>
          </p:nvSpPr>
          <p:spPr>
            <a:xfrm>
              <a:off x="2864725" y="4250975"/>
              <a:ext cx="289400" cy="693025"/>
            </a:xfrm>
            <a:custGeom>
              <a:rect b="b" l="l" r="r" t="t"/>
              <a:pathLst>
                <a:path extrusionOk="0" h="27721" w="11576">
                  <a:moveTo>
                    <a:pt x="11575" y="1"/>
                  </a:moveTo>
                  <a:cubicBezTo>
                    <a:pt x="11508" y="68"/>
                    <a:pt x="11442" y="168"/>
                    <a:pt x="11408" y="268"/>
                  </a:cubicBezTo>
                  <a:lnTo>
                    <a:pt x="11008" y="1035"/>
                  </a:lnTo>
                  <a:cubicBezTo>
                    <a:pt x="10674" y="1735"/>
                    <a:pt x="10241" y="2703"/>
                    <a:pt x="9674" y="3970"/>
                  </a:cubicBezTo>
                  <a:cubicBezTo>
                    <a:pt x="8573" y="6472"/>
                    <a:pt x="7172" y="9941"/>
                    <a:pt x="5638" y="13811"/>
                  </a:cubicBezTo>
                  <a:cubicBezTo>
                    <a:pt x="4103" y="17680"/>
                    <a:pt x="2735" y="21183"/>
                    <a:pt x="1668" y="23685"/>
                  </a:cubicBezTo>
                  <a:lnTo>
                    <a:pt x="434" y="26653"/>
                  </a:lnTo>
                  <a:lnTo>
                    <a:pt x="100" y="27454"/>
                  </a:lnTo>
                  <a:cubicBezTo>
                    <a:pt x="34" y="27554"/>
                    <a:pt x="0" y="27621"/>
                    <a:pt x="0" y="27721"/>
                  </a:cubicBezTo>
                  <a:cubicBezTo>
                    <a:pt x="34" y="27654"/>
                    <a:pt x="100" y="27554"/>
                    <a:pt x="134" y="27454"/>
                  </a:cubicBezTo>
                  <a:lnTo>
                    <a:pt x="534" y="26687"/>
                  </a:lnTo>
                  <a:cubicBezTo>
                    <a:pt x="867" y="25986"/>
                    <a:pt x="1301" y="25019"/>
                    <a:pt x="1868" y="23751"/>
                  </a:cubicBezTo>
                  <a:cubicBezTo>
                    <a:pt x="2969" y="21249"/>
                    <a:pt x="4370" y="17780"/>
                    <a:pt x="5904" y="13911"/>
                  </a:cubicBezTo>
                  <a:cubicBezTo>
                    <a:pt x="7439" y="10041"/>
                    <a:pt x="8806" y="6539"/>
                    <a:pt x="9874" y="4037"/>
                  </a:cubicBezTo>
                  <a:lnTo>
                    <a:pt x="11108" y="1068"/>
                  </a:lnTo>
                  <a:cubicBezTo>
                    <a:pt x="11242" y="735"/>
                    <a:pt x="11375" y="468"/>
                    <a:pt x="11442" y="268"/>
                  </a:cubicBezTo>
                  <a:cubicBezTo>
                    <a:pt x="11508" y="168"/>
                    <a:pt x="11542" y="68"/>
                    <a:pt x="115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1"/>
            <p:cNvSpPr/>
            <p:nvPr/>
          </p:nvSpPr>
          <p:spPr>
            <a:xfrm>
              <a:off x="2131700" y="4699650"/>
              <a:ext cx="732200" cy="245200"/>
            </a:xfrm>
            <a:custGeom>
              <a:rect b="b" l="l" r="r" t="t"/>
              <a:pathLst>
                <a:path extrusionOk="0" h="9808" w="29288">
                  <a:moveTo>
                    <a:pt x="0" y="0"/>
                  </a:moveTo>
                  <a:cubicBezTo>
                    <a:pt x="100" y="33"/>
                    <a:pt x="200" y="100"/>
                    <a:pt x="300" y="134"/>
                  </a:cubicBezTo>
                  <a:lnTo>
                    <a:pt x="1134" y="400"/>
                  </a:lnTo>
                  <a:lnTo>
                    <a:pt x="4270" y="1434"/>
                  </a:lnTo>
                  <a:cubicBezTo>
                    <a:pt x="6939" y="2335"/>
                    <a:pt x="10574" y="3603"/>
                    <a:pt x="14577" y="5037"/>
                  </a:cubicBezTo>
                  <a:cubicBezTo>
                    <a:pt x="18614" y="6438"/>
                    <a:pt x="22283" y="7672"/>
                    <a:pt x="24951" y="8506"/>
                  </a:cubicBezTo>
                  <a:cubicBezTo>
                    <a:pt x="26286" y="8940"/>
                    <a:pt x="27353" y="9273"/>
                    <a:pt x="28120" y="9474"/>
                  </a:cubicBezTo>
                  <a:lnTo>
                    <a:pt x="28988" y="9740"/>
                  </a:lnTo>
                  <a:cubicBezTo>
                    <a:pt x="29088" y="9774"/>
                    <a:pt x="29188" y="9807"/>
                    <a:pt x="29288" y="9807"/>
                  </a:cubicBezTo>
                  <a:cubicBezTo>
                    <a:pt x="29188" y="9740"/>
                    <a:pt x="29088" y="9707"/>
                    <a:pt x="28988" y="9674"/>
                  </a:cubicBezTo>
                  <a:lnTo>
                    <a:pt x="28154" y="9407"/>
                  </a:lnTo>
                  <a:lnTo>
                    <a:pt x="24985" y="8339"/>
                  </a:lnTo>
                  <a:cubicBezTo>
                    <a:pt x="22350" y="7472"/>
                    <a:pt x="18714" y="6205"/>
                    <a:pt x="14677" y="4770"/>
                  </a:cubicBezTo>
                  <a:cubicBezTo>
                    <a:pt x="10641" y="3369"/>
                    <a:pt x="7005" y="2135"/>
                    <a:pt x="4337" y="1268"/>
                  </a:cubicBezTo>
                  <a:cubicBezTo>
                    <a:pt x="3002" y="867"/>
                    <a:pt x="1902" y="534"/>
                    <a:pt x="1168" y="300"/>
                  </a:cubicBezTo>
                  <a:lnTo>
                    <a:pt x="300" y="67"/>
                  </a:lnTo>
                  <a:cubicBezTo>
                    <a:pt x="200" y="33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1"/>
            <p:cNvSpPr/>
            <p:nvPr/>
          </p:nvSpPr>
          <p:spPr>
            <a:xfrm>
              <a:off x="4078075" y="3145300"/>
              <a:ext cx="1207500" cy="2016350"/>
            </a:xfrm>
            <a:custGeom>
              <a:rect b="b" l="l" r="r" t="t"/>
              <a:pathLst>
                <a:path extrusionOk="0" h="80654" w="48300">
                  <a:moveTo>
                    <a:pt x="42801" y="0"/>
                  </a:moveTo>
                  <a:cubicBezTo>
                    <a:pt x="41305" y="0"/>
                    <a:pt x="38418" y="1060"/>
                    <a:pt x="35760" y="8102"/>
                  </a:cubicBezTo>
                  <a:cubicBezTo>
                    <a:pt x="31924" y="18176"/>
                    <a:pt x="30689" y="23880"/>
                    <a:pt x="30689" y="23880"/>
                  </a:cubicBezTo>
                  <a:cubicBezTo>
                    <a:pt x="30689" y="23880"/>
                    <a:pt x="30031" y="25196"/>
                    <a:pt x="29022" y="25196"/>
                  </a:cubicBezTo>
                  <a:cubicBezTo>
                    <a:pt x="28746" y="25196"/>
                    <a:pt x="28443" y="25098"/>
                    <a:pt x="28121" y="24847"/>
                  </a:cubicBezTo>
                  <a:cubicBezTo>
                    <a:pt x="26758" y="23840"/>
                    <a:pt x="24817" y="20965"/>
                    <a:pt x="22810" y="20965"/>
                  </a:cubicBezTo>
                  <a:cubicBezTo>
                    <a:pt x="22558" y="20965"/>
                    <a:pt x="22304" y="21011"/>
                    <a:pt x="22050" y="21111"/>
                  </a:cubicBezTo>
                  <a:cubicBezTo>
                    <a:pt x="19682" y="22079"/>
                    <a:pt x="19215" y="24881"/>
                    <a:pt x="20082" y="28784"/>
                  </a:cubicBezTo>
                  <a:cubicBezTo>
                    <a:pt x="20982" y="32720"/>
                    <a:pt x="22650" y="41359"/>
                    <a:pt x="22784" y="42126"/>
                  </a:cubicBezTo>
                  <a:cubicBezTo>
                    <a:pt x="22918" y="42743"/>
                    <a:pt x="22729" y="43639"/>
                    <a:pt x="22044" y="43639"/>
                  </a:cubicBezTo>
                  <a:cubicBezTo>
                    <a:pt x="21876" y="43639"/>
                    <a:pt x="21679" y="43585"/>
                    <a:pt x="21449" y="43461"/>
                  </a:cubicBezTo>
                  <a:cubicBezTo>
                    <a:pt x="20535" y="42991"/>
                    <a:pt x="16083" y="39064"/>
                    <a:pt x="12864" y="39064"/>
                  </a:cubicBezTo>
                  <a:cubicBezTo>
                    <a:pt x="11973" y="39064"/>
                    <a:pt x="11176" y="39365"/>
                    <a:pt x="10575" y="40125"/>
                  </a:cubicBezTo>
                  <a:cubicBezTo>
                    <a:pt x="7840" y="43594"/>
                    <a:pt x="12109" y="54102"/>
                    <a:pt x="12576" y="55269"/>
                  </a:cubicBezTo>
                  <a:cubicBezTo>
                    <a:pt x="13010" y="56403"/>
                    <a:pt x="12843" y="56937"/>
                    <a:pt x="12310" y="57304"/>
                  </a:cubicBezTo>
                  <a:cubicBezTo>
                    <a:pt x="12272" y="57330"/>
                    <a:pt x="12226" y="57342"/>
                    <a:pt x="12172" y="57342"/>
                  </a:cubicBezTo>
                  <a:cubicBezTo>
                    <a:pt x="11473" y="57342"/>
                    <a:pt x="9494" y="55217"/>
                    <a:pt x="7573" y="53668"/>
                  </a:cubicBezTo>
                  <a:cubicBezTo>
                    <a:pt x="6236" y="52550"/>
                    <a:pt x="4611" y="51476"/>
                    <a:pt x="3256" y="51476"/>
                  </a:cubicBezTo>
                  <a:cubicBezTo>
                    <a:pt x="2549" y="51476"/>
                    <a:pt x="1916" y="51768"/>
                    <a:pt x="1435" y="52500"/>
                  </a:cubicBezTo>
                  <a:cubicBezTo>
                    <a:pt x="1" y="54635"/>
                    <a:pt x="368" y="62841"/>
                    <a:pt x="9574" y="75217"/>
                  </a:cubicBezTo>
                  <a:lnTo>
                    <a:pt x="14211" y="80654"/>
                  </a:lnTo>
                  <a:lnTo>
                    <a:pt x="21316" y="79486"/>
                  </a:lnTo>
                  <a:cubicBezTo>
                    <a:pt x="36327" y="76051"/>
                    <a:pt x="41931" y="70046"/>
                    <a:pt x="42231" y="67478"/>
                  </a:cubicBezTo>
                  <a:cubicBezTo>
                    <a:pt x="42531" y="64943"/>
                    <a:pt x="39462" y="64409"/>
                    <a:pt x="36827" y="64376"/>
                  </a:cubicBezTo>
                  <a:cubicBezTo>
                    <a:pt x="36607" y="64370"/>
                    <a:pt x="36385" y="64368"/>
                    <a:pt x="36161" y="64368"/>
                  </a:cubicBezTo>
                  <a:cubicBezTo>
                    <a:pt x="34915" y="64368"/>
                    <a:pt x="33631" y="64440"/>
                    <a:pt x="32637" y="64440"/>
                  </a:cubicBezTo>
                  <a:cubicBezTo>
                    <a:pt x="31638" y="64440"/>
                    <a:pt x="30933" y="64367"/>
                    <a:pt x="30856" y="64075"/>
                  </a:cubicBezTo>
                  <a:cubicBezTo>
                    <a:pt x="30689" y="63442"/>
                    <a:pt x="30890" y="62941"/>
                    <a:pt x="31990" y="62341"/>
                  </a:cubicBezTo>
                  <a:cubicBezTo>
                    <a:pt x="33058" y="61774"/>
                    <a:pt x="43165" y="56537"/>
                    <a:pt x="43298" y="52100"/>
                  </a:cubicBezTo>
                  <a:cubicBezTo>
                    <a:pt x="43465" y="47664"/>
                    <a:pt x="34125" y="47897"/>
                    <a:pt x="32858" y="47630"/>
                  </a:cubicBezTo>
                  <a:cubicBezTo>
                    <a:pt x="31557" y="47330"/>
                    <a:pt x="32090" y="46229"/>
                    <a:pt x="32691" y="45729"/>
                  </a:cubicBezTo>
                  <a:cubicBezTo>
                    <a:pt x="33291" y="45229"/>
                    <a:pt x="40196" y="39725"/>
                    <a:pt x="43398" y="37323"/>
                  </a:cubicBezTo>
                  <a:cubicBezTo>
                    <a:pt x="46634" y="34921"/>
                    <a:pt x="48068" y="32453"/>
                    <a:pt x="46901" y="30218"/>
                  </a:cubicBezTo>
                  <a:cubicBezTo>
                    <a:pt x="46343" y="29151"/>
                    <a:pt x="45090" y="28892"/>
                    <a:pt x="43735" y="28892"/>
                  </a:cubicBezTo>
                  <a:cubicBezTo>
                    <a:pt x="42454" y="28892"/>
                    <a:pt x="41082" y="29123"/>
                    <a:pt x="40118" y="29123"/>
                  </a:cubicBezTo>
                  <a:cubicBezTo>
                    <a:pt x="40029" y="29123"/>
                    <a:pt x="39944" y="29121"/>
                    <a:pt x="39863" y="29117"/>
                  </a:cubicBezTo>
                  <a:cubicBezTo>
                    <a:pt x="37961" y="29017"/>
                    <a:pt x="38528" y="26715"/>
                    <a:pt x="38528" y="26715"/>
                  </a:cubicBezTo>
                  <a:cubicBezTo>
                    <a:pt x="38528" y="26715"/>
                    <a:pt x="41297" y="21545"/>
                    <a:pt x="44933" y="11404"/>
                  </a:cubicBezTo>
                  <a:cubicBezTo>
                    <a:pt x="48299" y="2015"/>
                    <a:pt x="44402" y="376"/>
                    <a:pt x="43806" y="184"/>
                  </a:cubicBezTo>
                  <a:lnTo>
                    <a:pt x="43806" y="184"/>
                  </a:lnTo>
                  <a:cubicBezTo>
                    <a:pt x="43710" y="142"/>
                    <a:pt x="43349" y="0"/>
                    <a:pt x="428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1"/>
            <p:cNvSpPr/>
            <p:nvPr/>
          </p:nvSpPr>
          <p:spPr>
            <a:xfrm>
              <a:off x="4437500" y="3374525"/>
              <a:ext cx="649650" cy="1750450"/>
            </a:xfrm>
            <a:custGeom>
              <a:rect b="b" l="l" r="r" t="t"/>
              <a:pathLst>
                <a:path extrusionOk="0" h="70018" w="25986">
                  <a:moveTo>
                    <a:pt x="25986" y="0"/>
                  </a:moveTo>
                  <a:lnTo>
                    <a:pt x="25986" y="0"/>
                  </a:lnTo>
                  <a:cubicBezTo>
                    <a:pt x="25985" y="2"/>
                    <a:pt x="25952" y="68"/>
                    <a:pt x="25886" y="201"/>
                  </a:cubicBezTo>
                  <a:cubicBezTo>
                    <a:pt x="25853" y="367"/>
                    <a:pt x="25752" y="568"/>
                    <a:pt x="25652" y="834"/>
                  </a:cubicBezTo>
                  <a:lnTo>
                    <a:pt x="24785" y="3236"/>
                  </a:lnTo>
                  <a:cubicBezTo>
                    <a:pt x="24018" y="5304"/>
                    <a:pt x="22917" y="8306"/>
                    <a:pt x="21549" y="12009"/>
                  </a:cubicBezTo>
                  <a:cubicBezTo>
                    <a:pt x="18814" y="19448"/>
                    <a:pt x="14978" y="29655"/>
                    <a:pt x="10742" y="40963"/>
                  </a:cubicBezTo>
                  <a:cubicBezTo>
                    <a:pt x="6505" y="52271"/>
                    <a:pt x="2703" y="62545"/>
                    <a:pt x="1" y="69984"/>
                  </a:cubicBezTo>
                  <a:lnTo>
                    <a:pt x="134" y="70017"/>
                  </a:lnTo>
                  <a:cubicBezTo>
                    <a:pt x="2869" y="62612"/>
                    <a:pt x="6706" y="52338"/>
                    <a:pt x="10975" y="41063"/>
                  </a:cubicBezTo>
                  <a:cubicBezTo>
                    <a:pt x="15212" y="29755"/>
                    <a:pt x="19014" y="19514"/>
                    <a:pt x="21716" y="12076"/>
                  </a:cubicBezTo>
                  <a:cubicBezTo>
                    <a:pt x="23051" y="8340"/>
                    <a:pt x="24151" y="5338"/>
                    <a:pt x="24885" y="3236"/>
                  </a:cubicBezTo>
                  <a:lnTo>
                    <a:pt x="25719" y="834"/>
                  </a:lnTo>
                  <a:lnTo>
                    <a:pt x="25919" y="201"/>
                  </a:lnTo>
                  <a:cubicBezTo>
                    <a:pt x="25952" y="68"/>
                    <a:pt x="25985" y="2"/>
                    <a:pt x="259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1"/>
            <p:cNvSpPr/>
            <p:nvPr/>
          </p:nvSpPr>
          <p:spPr>
            <a:xfrm>
              <a:off x="4703525" y="3797325"/>
              <a:ext cx="114275" cy="308575"/>
            </a:xfrm>
            <a:custGeom>
              <a:rect b="b" l="l" r="r" t="t"/>
              <a:pathLst>
                <a:path extrusionOk="0" h="12343" w="4571">
                  <a:moveTo>
                    <a:pt x="1" y="1"/>
                  </a:moveTo>
                  <a:cubicBezTo>
                    <a:pt x="1" y="167"/>
                    <a:pt x="67" y="334"/>
                    <a:pt x="134" y="501"/>
                  </a:cubicBezTo>
                  <a:lnTo>
                    <a:pt x="634" y="1835"/>
                  </a:lnTo>
                  <a:cubicBezTo>
                    <a:pt x="1035" y="3003"/>
                    <a:pt x="1602" y="4504"/>
                    <a:pt x="2202" y="6205"/>
                  </a:cubicBezTo>
                  <a:cubicBezTo>
                    <a:pt x="2803" y="7906"/>
                    <a:pt x="3370" y="9474"/>
                    <a:pt x="3803" y="10575"/>
                  </a:cubicBezTo>
                  <a:cubicBezTo>
                    <a:pt x="4004" y="11109"/>
                    <a:pt x="4204" y="11576"/>
                    <a:pt x="4337" y="11876"/>
                  </a:cubicBezTo>
                  <a:cubicBezTo>
                    <a:pt x="4404" y="12043"/>
                    <a:pt x="4471" y="12176"/>
                    <a:pt x="4571" y="12343"/>
                  </a:cubicBezTo>
                  <a:cubicBezTo>
                    <a:pt x="4537" y="12143"/>
                    <a:pt x="4471" y="11976"/>
                    <a:pt x="4404" y="11809"/>
                  </a:cubicBezTo>
                  <a:cubicBezTo>
                    <a:pt x="4304" y="11475"/>
                    <a:pt x="4137" y="11008"/>
                    <a:pt x="3937" y="10508"/>
                  </a:cubicBezTo>
                  <a:lnTo>
                    <a:pt x="2402" y="6105"/>
                  </a:lnTo>
                  <a:cubicBezTo>
                    <a:pt x="1802" y="4404"/>
                    <a:pt x="1202" y="2869"/>
                    <a:pt x="768" y="1769"/>
                  </a:cubicBezTo>
                  <a:cubicBezTo>
                    <a:pt x="534" y="1201"/>
                    <a:pt x="368" y="768"/>
                    <a:pt x="234" y="468"/>
                  </a:cubicBezTo>
                  <a:cubicBezTo>
                    <a:pt x="167" y="301"/>
                    <a:pt x="67" y="1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1"/>
            <p:cNvSpPr/>
            <p:nvPr/>
          </p:nvSpPr>
          <p:spPr>
            <a:xfrm>
              <a:off x="4833625" y="3962425"/>
              <a:ext cx="351950" cy="144375"/>
            </a:xfrm>
            <a:custGeom>
              <a:rect b="b" l="l" r="r" t="t"/>
              <a:pathLst>
                <a:path extrusionOk="0" h="5775" w="14078">
                  <a:moveTo>
                    <a:pt x="14041" y="1"/>
                  </a:moveTo>
                  <a:cubicBezTo>
                    <a:pt x="13927" y="1"/>
                    <a:pt x="10824" y="1223"/>
                    <a:pt x="7005" y="2803"/>
                  </a:cubicBezTo>
                  <a:cubicBezTo>
                    <a:pt x="3136" y="4371"/>
                    <a:pt x="0" y="5705"/>
                    <a:pt x="34" y="5772"/>
                  </a:cubicBezTo>
                  <a:cubicBezTo>
                    <a:pt x="35" y="5774"/>
                    <a:pt x="37" y="5775"/>
                    <a:pt x="42" y="5775"/>
                  </a:cubicBezTo>
                  <a:cubicBezTo>
                    <a:pt x="226" y="5775"/>
                    <a:pt x="3300" y="4532"/>
                    <a:pt x="7072" y="3003"/>
                  </a:cubicBezTo>
                  <a:cubicBezTo>
                    <a:pt x="10942" y="1402"/>
                    <a:pt x="14077" y="68"/>
                    <a:pt x="14044" y="1"/>
                  </a:cubicBezTo>
                  <a:cubicBezTo>
                    <a:pt x="14043" y="1"/>
                    <a:pt x="14042" y="1"/>
                    <a:pt x="140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1"/>
            <p:cNvSpPr/>
            <p:nvPr/>
          </p:nvSpPr>
          <p:spPr>
            <a:xfrm>
              <a:off x="4651825" y="4483650"/>
              <a:ext cx="331100" cy="49850"/>
            </a:xfrm>
            <a:custGeom>
              <a:rect b="b" l="l" r="r" t="t"/>
              <a:pathLst>
                <a:path extrusionOk="0" h="1994" w="13244">
                  <a:moveTo>
                    <a:pt x="13243" y="1"/>
                  </a:moveTo>
                  <a:cubicBezTo>
                    <a:pt x="13077" y="1"/>
                    <a:pt x="12910" y="34"/>
                    <a:pt x="12743" y="67"/>
                  </a:cubicBezTo>
                  <a:lnTo>
                    <a:pt x="11309" y="334"/>
                  </a:lnTo>
                  <a:cubicBezTo>
                    <a:pt x="10141" y="568"/>
                    <a:pt x="8473" y="868"/>
                    <a:pt x="6672" y="1135"/>
                  </a:cubicBezTo>
                  <a:cubicBezTo>
                    <a:pt x="4837" y="1435"/>
                    <a:pt x="3169" y="1602"/>
                    <a:pt x="1969" y="1735"/>
                  </a:cubicBezTo>
                  <a:lnTo>
                    <a:pt x="534" y="1902"/>
                  </a:lnTo>
                  <a:cubicBezTo>
                    <a:pt x="334" y="1902"/>
                    <a:pt x="167" y="1935"/>
                    <a:pt x="1" y="1969"/>
                  </a:cubicBezTo>
                  <a:cubicBezTo>
                    <a:pt x="84" y="1985"/>
                    <a:pt x="176" y="1994"/>
                    <a:pt x="267" y="1994"/>
                  </a:cubicBezTo>
                  <a:cubicBezTo>
                    <a:pt x="359" y="1994"/>
                    <a:pt x="451" y="1985"/>
                    <a:pt x="534" y="1969"/>
                  </a:cubicBezTo>
                  <a:cubicBezTo>
                    <a:pt x="868" y="1969"/>
                    <a:pt x="1368" y="1935"/>
                    <a:pt x="1969" y="1902"/>
                  </a:cubicBezTo>
                  <a:cubicBezTo>
                    <a:pt x="3169" y="1802"/>
                    <a:pt x="4871" y="1635"/>
                    <a:pt x="6672" y="1368"/>
                  </a:cubicBezTo>
                  <a:cubicBezTo>
                    <a:pt x="8507" y="1101"/>
                    <a:pt x="10174" y="768"/>
                    <a:pt x="11342" y="501"/>
                  </a:cubicBezTo>
                  <a:cubicBezTo>
                    <a:pt x="11942" y="367"/>
                    <a:pt x="12443" y="234"/>
                    <a:pt x="12743" y="167"/>
                  </a:cubicBezTo>
                  <a:cubicBezTo>
                    <a:pt x="12910" y="134"/>
                    <a:pt x="13110" y="67"/>
                    <a:pt x="132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1"/>
            <p:cNvSpPr/>
            <p:nvPr/>
          </p:nvSpPr>
          <p:spPr>
            <a:xfrm>
              <a:off x="4471700" y="4280175"/>
              <a:ext cx="182650" cy="249375"/>
            </a:xfrm>
            <a:custGeom>
              <a:rect b="b" l="l" r="r" t="t"/>
              <a:pathLst>
                <a:path extrusionOk="0" h="9975" w="7306">
                  <a:moveTo>
                    <a:pt x="0" y="0"/>
                  </a:moveTo>
                  <a:lnTo>
                    <a:pt x="0" y="0"/>
                  </a:lnTo>
                  <a:cubicBezTo>
                    <a:pt x="67" y="134"/>
                    <a:pt x="134" y="267"/>
                    <a:pt x="234" y="401"/>
                  </a:cubicBezTo>
                  <a:lnTo>
                    <a:pt x="1001" y="1501"/>
                  </a:lnTo>
                  <a:cubicBezTo>
                    <a:pt x="1635" y="2402"/>
                    <a:pt x="2536" y="3670"/>
                    <a:pt x="3570" y="5037"/>
                  </a:cubicBezTo>
                  <a:cubicBezTo>
                    <a:pt x="4570" y="6438"/>
                    <a:pt x="5504" y="7673"/>
                    <a:pt x="6171" y="8573"/>
                  </a:cubicBezTo>
                  <a:lnTo>
                    <a:pt x="7005" y="9607"/>
                  </a:lnTo>
                  <a:cubicBezTo>
                    <a:pt x="7072" y="9741"/>
                    <a:pt x="7206" y="9874"/>
                    <a:pt x="7306" y="9974"/>
                  </a:cubicBezTo>
                  <a:cubicBezTo>
                    <a:pt x="7239" y="9841"/>
                    <a:pt x="7172" y="9707"/>
                    <a:pt x="7072" y="9574"/>
                  </a:cubicBezTo>
                  <a:cubicBezTo>
                    <a:pt x="6839" y="9274"/>
                    <a:pt x="6605" y="8907"/>
                    <a:pt x="6305" y="8473"/>
                  </a:cubicBezTo>
                  <a:cubicBezTo>
                    <a:pt x="5671" y="7572"/>
                    <a:pt x="4737" y="6305"/>
                    <a:pt x="3736" y="4904"/>
                  </a:cubicBezTo>
                  <a:cubicBezTo>
                    <a:pt x="2736" y="3536"/>
                    <a:pt x="1802" y="2302"/>
                    <a:pt x="1135" y="1401"/>
                  </a:cubicBezTo>
                  <a:lnTo>
                    <a:pt x="334" y="367"/>
                  </a:lnTo>
                  <a:cubicBezTo>
                    <a:pt x="234" y="201"/>
                    <a:pt x="134" y="1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1"/>
            <p:cNvSpPr/>
            <p:nvPr/>
          </p:nvSpPr>
          <p:spPr>
            <a:xfrm>
              <a:off x="4262375" y="4636250"/>
              <a:ext cx="237700" cy="317775"/>
            </a:xfrm>
            <a:custGeom>
              <a:rect b="b" l="l" r="r" t="t"/>
              <a:pathLst>
                <a:path extrusionOk="0" h="12711" w="9508">
                  <a:moveTo>
                    <a:pt x="1" y="1"/>
                  </a:moveTo>
                  <a:cubicBezTo>
                    <a:pt x="101" y="168"/>
                    <a:pt x="201" y="335"/>
                    <a:pt x="334" y="501"/>
                  </a:cubicBezTo>
                  <a:lnTo>
                    <a:pt x="1335" y="1902"/>
                  </a:lnTo>
                  <a:cubicBezTo>
                    <a:pt x="2169" y="3070"/>
                    <a:pt x="3370" y="4671"/>
                    <a:pt x="4671" y="6406"/>
                  </a:cubicBezTo>
                  <a:cubicBezTo>
                    <a:pt x="5972" y="8173"/>
                    <a:pt x="7173" y="9775"/>
                    <a:pt x="8040" y="10909"/>
                  </a:cubicBezTo>
                  <a:lnTo>
                    <a:pt x="9107" y="12243"/>
                  </a:lnTo>
                  <a:cubicBezTo>
                    <a:pt x="9241" y="12410"/>
                    <a:pt x="9374" y="12577"/>
                    <a:pt x="9508" y="12710"/>
                  </a:cubicBezTo>
                  <a:cubicBezTo>
                    <a:pt x="9407" y="12543"/>
                    <a:pt x="9307" y="12343"/>
                    <a:pt x="9174" y="12176"/>
                  </a:cubicBezTo>
                  <a:lnTo>
                    <a:pt x="8207" y="10809"/>
                  </a:lnTo>
                  <a:cubicBezTo>
                    <a:pt x="7373" y="9641"/>
                    <a:pt x="6138" y="8040"/>
                    <a:pt x="4871" y="6272"/>
                  </a:cubicBezTo>
                  <a:cubicBezTo>
                    <a:pt x="3570" y="4538"/>
                    <a:pt x="2336" y="2936"/>
                    <a:pt x="1468" y="1802"/>
                  </a:cubicBezTo>
                  <a:lnTo>
                    <a:pt x="434" y="468"/>
                  </a:lnTo>
                  <a:cubicBezTo>
                    <a:pt x="301" y="301"/>
                    <a:pt x="168" y="1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1"/>
            <p:cNvSpPr/>
            <p:nvPr/>
          </p:nvSpPr>
          <p:spPr>
            <a:xfrm>
              <a:off x="4496725" y="4871425"/>
              <a:ext cx="418650" cy="73425"/>
            </a:xfrm>
            <a:custGeom>
              <a:rect b="b" l="l" r="r" t="t"/>
              <a:pathLst>
                <a:path extrusionOk="0" h="2937" w="16746">
                  <a:moveTo>
                    <a:pt x="16745" y="1"/>
                  </a:moveTo>
                  <a:cubicBezTo>
                    <a:pt x="16512" y="1"/>
                    <a:pt x="16278" y="34"/>
                    <a:pt x="16078" y="101"/>
                  </a:cubicBezTo>
                  <a:lnTo>
                    <a:pt x="14310" y="468"/>
                  </a:lnTo>
                  <a:cubicBezTo>
                    <a:pt x="12776" y="801"/>
                    <a:pt x="10708" y="1202"/>
                    <a:pt x="8406" y="1635"/>
                  </a:cubicBezTo>
                  <a:cubicBezTo>
                    <a:pt x="6071" y="2035"/>
                    <a:pt x="3970" y="2336"/>
                    <a:pt x="2469" y="2569"/>
                  </a:cubicBezTo>
                  <a:lnTo>
                    <a:pt x="667" y="2803"/>
                  </a:lnTo>
                  <a:cubicBezTo>
                    <a:pt x="434" y="2836"/>
                    <a:pt x="200" y="2869"/>
                    <a:pt x="0" y="2936"/>
                  </a:cubicBezTo>
                  <a:cubicBezTo>
                    <a:pt x="200" y="2936"/>
                    <a:pt x="434" y="2936"/>
                    <a:pt x="667" y="2903"/>
                  </a:cubicBezTo>
                  <a:cubicBezTo>
                    <a:pt x="1101" y="2869"/>
                    <a:pt x="1701" y="2803"/>
                    <a:pt x="2469" y="2703"/>
                  </a:cubicBezTo>
                  <a:cubicBezTo>
                    <a:pt x="4003" y="2536"/>
                    <a:pt x="6104" y="2236"/>
                    <a:pt x="8439" y="1835"/>
                  </a:cubicBezTo>
                  <a:cubicBezTo>
                    <a:pt x="10741" y="1435"/>
                    <a:pt x="12809" y="1001"/>
                    <a:pt x="14310" y="634"/>
                  </a:cubicBezTo>
                  <a:cubicBezTo>
                    <a:pt x="15078" y="468"/>
                    <a:pt x="15678" y="301"/>
                    <a:pt x="16078" y="201"/>
                  </a:cubicBezTo>
                  <a:cubicBezTo>
                    <a:pt x="16312" y="134"/>
                    <a:pt x="16512" y="67"/>
                    <a:pt x="1674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1"/>
            <p:cNvSpPr/>
            <p:nvPr/>
          </p:nvSpPr>
          <p:spPr>
            <a:xfrm>
              <a:off x="2446075" y="4357250"/>
              <a:ext cx="169325" cy="334000"/>
            </a:xfrm>
            <a:custGeom>
              <a:rect b="b" l="l" r="r" t="t"/>
              <a:pathLst>
                <a:path extrusionOk="0" h="13360" w="6773">
                  <a:moveTo>
                    <a:pt x="3788" y="0"/>
                  </a:moveTo>
                  <a:cubicBezTo>
                    <a:pt x="3637" y="0"/>
                    <a:pt x="3485" y="18"/>
                    <a:pt x="3337" y="53"/>
                  </a:cubicBezTo>
                  <a:cubicBezTo>
                    <a:pt x="2503" y="286"/>
                    <a:pt x="1969" y="1087"/>
                    <a:pt x="1602" y="1888"/>
                  </a:cubicBezTo>
                  <a:cubicBezTo>
                    <a:pt x="535" y="4156"/>
                    <a:pt x="1" y="6691"/>
                    <a:pt x="1" y="9226"/>
                  </a:cubicBezTo>
                  <a:cubicBezTo>
                    <a:pt x="1" y="10394"/>
                    <a:pt x="168" y="11628"/>
                    <a:pt x="835" y="12595"/>
                  </a:cubicBezTo>
                  <a:cubicBezTo>
                    <a:pt x="1232" y="13145"/>
                    <a:pt x="1790" y="13359"/>
                    <a:pt x="2352" y="13359"/>
                  </a:cubicBezTo>
                  <a:cubicBezTo>
                    <a:pt x="3017" y="13359"/>
                    <a:pt x="3688" y="13060"/>
                    <a:pt x="4104" y="12662"/>
                  </a:cubicBezTo>
                  <a:cubicBezTo>
                    <a:pt x="4871" y="11895"/>
                    <a:pt x="5171" y="10827"/>
                    <a:pt x="5438" y="9793"/>
                  </a:cubicBezTo>
                  <a:cubicBezTo>
                    <a:pt x="6105" y="7458"/>
                    <a:pt x="6772" y="4990"/>
                    <a:pt x="6239" y="2621"/>
                  </a:cubicBezTo>
                  <a:cubicBezTo>
                    <a:pt x="6105" y="1888"/>
                    <a:pt x="5772" y="1220"/>
                    <a:pt x="5305" y="687"/>
                  </a:cubicBezTo>
                  <a:cubicBezTo>
                    <a:pt x="4910" y="240"/>
                    <a:pt x="4351" y="0"/>
                    <a:pt x="37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1"/>
            <p:cNvSpPr/>
            <p:nvPr/>
          </p:nvSpPr>
          <p:spPr>
            <a:xfrm>
              <a:off x="2504450" y="4806500"/>
              <a:ext cx="231025" cy="141150"/>
            </a:xfrm>
            <a:custGeom>
              <a:rect b="b" l="l" r="r" t="t"/>
              <a:pathLst>
                <a:path extrusionOk="0" h="5646" w="9241">
                  <a:moveTo>
                    <a:pt x="4943" y="0"/>
                  </a:moveTo>
                  <a:cubicBezTo>
                    <a:pt x="3829" y="0"/>
                    <a:pt x="2731" y="255"/>
                    <a:pt x="1735" y="730"/>
                  </a:cubicBezTo>
                  <a:cubicBezTo>
                    <a:pt x="902" y="1163"/>
                    <a:pt x="334" y="1964"/>
                    <a:pt x="201" y="2898"/>
                  </a:cubicBezTo>
                  <a:cubicBezTo>
                    <a:pt x="1" y="3532"/>
                    <a:pt x="101" y="4232"/>
                    <a:pt x="401" y="4866"/>
                  </a:cubicBezTo>
                  <a:cubicBezTo>
                    <a:pt x="673" y="5356"/>
                    <a:pt x="1189" y="5645"/>
                    <a:pt x="1750" y="5645"/>
                  </a:cubicBezTo>
                  <a:cubicBezTo>
                    <a:pt x="1877" y="5645"/>
                    <a:pt x="2006" y="5631"/>
                    <a:pt x="2136" y="5600"/>
                  </a:cubicBezTo>
                  <a:cubicBezTo>
                    <a:pt x="2770" y="5400"/>
                    <a:pt x="3136" y="4699"/>
                    <a:pt x="3670" y="4266"/>
                  </a:cubicBezTo>
                  <a:cubicBezTo>
                    <a:pt x="4296" y="3791"/>
                    <a:pt x="5076" y="3707"/>
                    <a:pt x="5873" y="3707"/>
                  </a:cubicBezTo>
                  <a:cubicBezTo>
                    <a:pt x="6308" y="3707"/>
                    <a:pt x="6749" y="3732"/>
                    <a:pt x="7173" y="3732"/>
                  </a:cubicBezTo>
                  <a:cubicBezTo>
                    <a:pt x="7257" y="3743"/>
                    <a:pt x="7342" y="3749"/>
                    <a:pt x="7426" y="3749"/>
                  </a:cubicBezTo>
                  <a:cubicBezTo>
                    <a:pt x="7840" y="3749"/>
                    <a:pt x="8247" y="3614"/>
                    <a:pt x="8607" y="3365"/>
                  </a:cubicBezTo>
                  <a:cubicBezTo>
                    <a:pt x="9241" y="2831"/>
                    <a:pt x="9141" y="1730"/>
                    <a:pt x="8574" y="1130"/>
                  </a:cubicBezTo>
                  <a:cubicBezTo>
                    <a:pt x="7940" y="530"/>
                    <a:pt x="7139" y="196"/>
                    <a:pt x="6305" y="129"/>
                  </a:cubicBezTo>
                  <a:cubicBezTo>
                    <a:pt x="5852" y="42"/>
                    <a:pt x="5396" y="0"/>
                    <a:pt x="494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1"/>
            <p:cNvSpPr/>
            <p:nvPr/>
          </p:nvSpPr>
          <p:spPr>
            <a:xfrm>
              <a:off x="2155875" y="4457650"/>
              <a:ext cx="280925" cy="274750"/>
            </a:xfrm>
            <a:custGeom>
              <a:rect b="b" l="l" r="r" t="t"/>
              <a:pathLst>
                <a:path extrusionOk="0" h="10990" w="11237">
                  <a:moveTo>
                    <a:pt x="10275" y="10180"/>
                  </a:moveTo>
                  <a:lnTo>
                    <a:pt x="10198" y="10277"/>
                  </a:lnTo>
                  <a:lnTo>
                    <a:pt x="10198" y="10277"/>
                  </a:lnTo>
                  <a:cubicBezTo>
                    <a:pt x="10224" y="10246"/>
                    <a:pt x="10250" y="10214"/>
                    <a:pt x="10275" y="10180"/>
                  </a:cubicBezTo>
                  <a:close/>
                  <a:moveTo>
                    <a:pt x="2319" y="0"/>
                  </a:moveTo>
                  <a:cubicBezTo>
                    <a:pt x="2236" y="0"/>
                    <a:pt x="2152" y="2"/>
                    <a:pt x="2069" y="6"/>
                  </a:cubicBezTo>
                  <a:cubicBezTo>
                    <a:pt x="1402" y="40"/>
                    <a:pt x="801" y="440"/>
                    <a:pt x="468" y="1007"/>
                  </a:cubicBezTo>
                  <a:cubicBezTo>
                    <a:pt x="1" y="1874"/>
                    <a:pt x="468" y="2909"/>
                    <a:pt x="935" y="3776"/>
                  </a:cubicBezTo>
                  <a:cubicBezTo>
                    <a:pt x="1769" y="5277"/>
                    <a:pt x="2736" y="6711"/>
                    <a:pt x="3803" y="8046"/>
                  </a:cubicBezTo>
                  <a:cubicBezTo>
                    <a:pt x="4637" y="9146"/>
                    <a:pt x="5638" y="10214"/>
                    <a:pt x="6939" y="10681"/>
                  </a:cubicBezTo>
                  <a:cubicBezTo>
                    <a:pt x="7458" y="10880"/>
                    <a:pt x="7982" y="10990"/>
                    <a:pt x="8470" y="10990"/>
                  </a:cubicBezTo>
                  <a:cubicBezTo>
                    <a:pt x="9145" y="10990"/>
                    <a:pt x="9749" y="10780"/>
                    <a:pt x="10169" y="10310"/>
                  </a:cubicBezTo>
                  <a:lnTo>
                    <a:pt x="10169" y="10310"/>
                  </a:lnTo>
                  <a:cubicBezTo>
                    <a:pt x="10160" y="10322"/>
                    <a:pt x="10150" y="10335"/>
                    <a:pt x="10141" y="10347"/>
                  </a:cubicBezTo>
                  <a:lnTo>
                    <a:pt x="10198" y="10277"/>
                  </a:lnTo>
                  <a:lnTo>
                    <a:pt x="10198" y="10277"/>
                  </a:lnTo>
                  <a:cubicBezTo>
                    <a:pt x="10188" y="10288"/>
                    <a:pt x="10178" y="10299"/>
                    <a:pt x="10169" y="10310"/>
                  </a:cubicBezTo>
                  <a:lnTo>
                    <a:pt x="10169" y="10310"/>
                  </a:lnTo>
                  <a:cubicBezTo>
                    <a:pt x="11013" y="9148"/>
                    <a:pt x="11237" y="7664"/>
                    <a:pt x="10775" y="6278"/>
                  </a:cubicBezTo>
                  <a:cubicBezTo>
                    <a:pt x="10308" y="4943"/>
                    <a:pt x="9441" y="3743"/>
                    <a:pt x="8340" y="2809"/>
                  </a:cubicBezTo>
                  <a:cubicBezTo>
                    <a:pt x="7072" y="1708"/>
                    <a:pt x="5605" y="874"/>
                    <a:pt x="4003" y="307"/>
                  </a:cubicBezTo>
                  <a:cubicBezTo>
                    <a:pt x="3478" y="102"/>
                    <a:pt x="2902" y="0"/>
                    <a:pt x="231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1"/>
            <p:cNvSpPr/>
            <p:nvPr/>
          </p:nvSpPr>
          <p:spPr>
            <a:xfrm>
              <a:off x="2468600" y="4849125"/>
              <a:ext cx="156800" cy="280850"/>
            </a:xfrm>
            <a:custGeom>
              <a:rect b="b" l="l" r="r" t="t"/>
              <a:pathLst>
                <a:path extrusionOk="0" h="11234" w="6272">
                  <a:moveTo>
                    <a:pt x="6001" y="0"/>
                  </a:moveTo>
                  <a:cubicBezTo>
                    <a:pt x="5905" y="0"/>
                    <a:pt x="5805" y="9"/>
                    <a:pt x="5705" y="25"/>
                  </a:cubicBezTo>
                  <a:cubicBezTo>
                    <a:pt x="5204" y="59"/>
                    <a:pt x="4704" y="192"/>
                    <a:pt x="4237" y="426"/>
                  </a:cubicBezTo>
                  <a:cubicBezTo>
                    <a:pt x="3570" y="759"/>
                    <a:pt x="2969" y="1226"/>
                    <a:pt x="2502" y="1827"/>
                  </a:cubicBezTo>
                  <a:cubicBezTo>
                    <a:pt x="1902" y="2561"/>
                    <a:pt x="1468" y="3394"/>
                    <a:pt x="1135" y="4262"/>
                  </a:cubicBezTo>
                  <a:cubicBezTo>
                    <a:pt x="801" y="5129"/>
                    <a:pt x="534" y="5996"/>
                    <a:pt x="367" y="6897"/>
                  </a:cubicBezTo>
                  <a:cubicBezTo>
                    <a:pt x="234" y="7664"/>
                    <a:pt x="134" y="8398"/>
                    <a:pt x="101" y="9132"/>
                  </a:cubicBezTo>
                  <a:cubicBezTo>
                    <a:pt x="34" y="9799"/>
                    <a:pt x="34" y="10299"/>
                    <a:pt x="34" y="10666"/>
                  </a:cubicBezTo>
                  <a:cubicBezTo>
                    <a:pt x="1" y="10833"/>
                    <a:pt x="34" y="11033"/>
                    <a:pt x="67" y="11233"/>
                  </a:cubicBezTo>
                  <a:cubicBezTo>
                    <a:pt x="101" y="11033"/>
                    <a:pt x="101" y="10866"/>
                    <a:pt x="134" y="10666"/>
                  </a:cubicBezTo>
                  <a:cubicBezTo>
                    <a:pt x="167" y="10266"/>
                    <a:pt x="201" y="9766"/>
                    <a:pt x="267" y="9165"/>
                  </a:cubicBezTo>
                  <a:cubicBezTo>
                    <a:pt x="334" y="8431"/>
                    <a:pt x="434" y="7664"/>
                    <a:pt x="568" y="6964"/>
                  </a:cubicBezTo>
                  <a:cubicBezTo>
                    <a:pt x="768" y="6063"/>
                    <a:pt x="1001" y="5196"/>
                    <a:pt x="1335" y="4328"/>
                  </a:cubicBezTo>
                  <a:cubicBezTo>
                    <a:pt x="1668" y="3495"/>
                    <a:pt x="2102" y="2694"/>
                    <a:pt x="2636" y="1960"/>
                  </a:cubicBezTo>
                  <a:cubicBezTo>
                    <a:pt x="3103" y="1393"/>
                    <a:pt x="3670" y="893"/>
                    <a:pt x="4304" y="559"/>
                  </a:cubicBezTo>
                  <a:cubicBezTo>
                    <a:pt x="4771" y="326"/>
                    <a:pt x="5238" y="192"/>
                    <a:pt x="5738" y="92"/>
                  </a:cubicBezTo>
                  <a:cubicBezTo>
                    <a:pt x="5905" y="92"/>
                    <a:pt x="6105" y="59"/>
                    <a:pt x="6272" y="25"/>
                  </a:cubicBezTo>
                  <a:cubicBezTo>
                    <a:pt x="6188" y="9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1"/>
            <p:cNvSpPr/>
            <p:nvPr/>
          </p:nvSpPr>
          <p:spPr>
            <a:xfrm>
              <a:off x="2467775" y="4478650"/>
              <a:ext cx="68400" cy="622125"/>
            </a:xfrm>
            <a:custGeom>
              <a:rect b="b" l="l" r="r" t="t"/>
              <a:pathLst>
                <a:path extrusionOk="0" h="24885" w="2736">
                  <a:moveTo>
                    <a:pt x="2735" y="0"/>
                  </a:moveTo>
                  <a:cubicBezTo>
                    <a:pt x="2702" y="100"/>
                    <a:pt x="2669" y="167"/>
                    <a:pt x="2669" y="267"/>
                  </a:cubicBezTo>
                  <a:lnTo>
                    <a:pt x="2469" y="968"/>
                  </a:lnTo>
                  <a:cubicBezTo>
                    <a:pt x="2369" y="1268"/>
                    <a:pt x="2268" y="1635"/>
                    <a:pt x="2168" y="2069"/>
                  </a:cubicBezTo>
                  <a:cubicBezTo>
                    <a:pt x="2068" y="2502"/>
                    <a:pt x="1935" y="3036"/>
                    <a:pt x="1835" y="3570"/>
                  </a:cubicBezTo>
                  <a:cubicBezTo>
                    <a:pt x="1234" y="6472"/>
                    <a:pt x="767" y="9407"/>
                    <a:pt x="501" y="12343"/>
                  </a:cubicBezTo>
                  <a:cubicBezTo>
                    <a:pt x="167" y="15812"/>
                    <a:pt x="0" y="18947"/>
                    <a:pt x="34" y="21216"/>
                  </a:cubicBezTo>
                  <a:cubicBezTo>
                    <a:pt x="34" y="22350"/>
                    <a:pt x="34" y="23284"/>
                    <a:pt x="100" y="23918"/>
                  </a:cubicBezTo>
                  <a:cubicBezTo>
                    <a:pt x="100" y="24218"/>
                    <a:pt x="134" y="24451"/>
                    <a:pt x="134" y="24651"/>
                  </a:cubicBezTo>
                  <a:cubicBezTo>
                    <a:pt x="134" y="24718"/>
                    <a:pt x="167" y="24818"/>
                    <a:pt x="200" y="24885"/>
                  </a:cubicBezTo>
                  <a:cubicBezTo>
                    <a:pt x="200" y="24785"/>
                    <a:pt x="200" y="24718"/>
                    <a:pt x="200" y="24618"/>
                  </a:cubicBezTo>
                  <a:lnTo>
                    <a:pt x="200" y="23884"/>
                  </a:lnTo>
                  <a:lnTo>
                    <a:pt x="200" y="21216"/>
                  </a:lnTo>
                  <a:cubicBezTo>
                    <a:pt x="234" y="18947"/>
                    <a:pt x="400" y="15778"/>
                    <a:pt x="734" y="12376"/>
                  </a:cubicBezTo>
                  <a:cubicBezTo>
                    <a:pt x="1068" y="8940"/>
                    <a:pt x="1568" y="5838"/>
                    <a:pt x="1968" y="3603"/>
                  </a:cubicBezTo>
                  <a:cubicBezTo>
                    <a:pt x="2102" y="3036"/>
                    <a:pt x="2202" y="2536"/>
                    <a:pt x="2302" y="2102"/>
                  </a:cubicBezTo>
                  <a:cubicBezTo>
                    <a:pt x="2402" y="1668"/>
                    <a:pt x="2469" y="1268"/>
                    <a:pt x="2535" y="968"/>
                  </a:cubicBezTo>
                  <a:cubicBezTo>
                    <a:pt x="2635" y="701"/>
                    <a:pt x="2669" y="467"/>
                    <a:pt x="2702" y="267"/>
                  </a:cubicBezTo>
                  <a:cubicBezTo>
                    <a:pt x="2735" y="201"/>
                    <a:pt x="2735" y="100"/>
                    <a:pt x="2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1"/>
            <p:cNvSpPr/>
            <p:nvPr/>
          </p:nvSpPr>
          <p:spPr>
            <a:xfrm>
              <a:off x="2265125" y="4527850"/>
              <a:ext cx="206000" cy="422000"/>
            </a:xfrm>
            <a:custGeom>
              <a:rect b="b" l="l" r="r" t="t"/>
              <a:pathLst>
                <a:path extrusionOk="0" h="16880" w="8240">
                  <a:moveTo>
                    <a:pt x="0" y="1"/>
                  </a:moveTo>
                  <a:cubicBezTo>
                    <a:pt x="734" y="568"/>
                    <a:pt x="1435" y="1168"/>
                    <a:pt x="2135" y="1835"/>
                  </a:cubicBezTo>
                  <a:cubicBezTo>
                    <a:pt x="3670" y="3536"/>
                    <a:pt x="4904" y="5471"/>
                    <a:pt x="5805" y="7573"/>
                  </a:cubicBezTo>
                  <a:cubicBezTo>
                    <a:pt x="6305" y="8707"/>
                    <a:pt x="6739" y="9874"/>
                    <a:pt x="7105" y="11075"/>
                  </a:cubicBezTo>
                  <a:cubicBezTo>
                    <a:pt x="7439" y="12176"/>
                    <a:pt x="7673" y="13210"/>
                    <a:pt x="7839" y="14044"/>
                  </a:cubicBezTo>
                  <a:cubicBezTo>
                    <a:pt x="8006" y="14911"/>
                    <a:pt x="8106" y="15612"/>
                    <a:pt x="8173" y="16112"/>
                  </a:cubicBezTo>
                  <a:cubicBezTo>
                    <a:pt x="8173" y="16379"/>
                    <a:pt x="8206" y="16612"/>
                    <a:pt x="8240" y="16879"/>
                  </a:cubicBezTo>
                  <a:cubicBezTo>
                    <a:pt x="8240" y="16612"/>
                    <a:pt x="8240" y="16379"/>
                    <a:pt x="8240" y="16112"/>
                  </a:cubicBezTo>
                  <a:cubicBezTo>
                    <a:pt x="8206" y="15612"/>
                    <a:pt x="8140" y="14911"/>
                    <a:pt x="7973" y="14044"/>
                  </a:cubicBezTo>
                  <a:cubicBezTo>
                    <a:pt x="7806" y="13010"/>
                    <a:pt x="7572" y="12009"/>
                    <a:pt x="7272" y="11042"/>
                  </a:cubicBezTo>
                  <a:cubicBezTo>
                    <a:pt x="6939" y="9808"/>
                    <a:pt x="6505" y="8640"/>
                    <a:pt x="6005" y="7473"/>
                  </a:cubicBezTo>
                  <a:cubicBezTo>
                    <a:pt x="5104" y="5338"/>
                    <a:pt x="3836" y="3403"/>
                    <a:pt x="2235" y="1735"/>
                  </a:cubicBezTo>
                  <a:cubicBezTo>
                    <a:pt x="1968" y="1468"/>
                    <a:pt x="1668" y="1201"/>
                    <a:pt x="1368" y="935"/>
                  </a:cubicBezTo>
                  <a:cubicBezTo>
                    <a:pt x="1235" y="834"/>
                    <a:pt x="1101" y="734"/>
                    <a:pt x="968" y="634"/>
                  </a:cubicBezTo>
                  <a:lnTo>
                    <a:pt x="634" y="401"/>
                  </a:lnTo>
                  <a:cubicBezTo>
                    <a:pt x="434" y="234"/>
                    <a:pt x="234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1"/>
            <p:cNvSpPr/>
            <p:nvPr/>
          </p:nvSpPr>
          <p:spPr>
            <a:xfrm>
              <a:off x="5023750" y="4527900"/>
              <a:ext cx="164325" cy="319375"/>
            </a:xfrm>
            <a:custGeom>
              <a:rect b="b" l="l" r="r" t="t"/>
              <a:pathLst>
                <a:path extrusionOk="0" h="12775" w="6573">
                  <a:moveTo>
                    <a:pt x="4210" y="0"/>
                  </a:moveTo>
                  <a:cubicBezTo>
                    <a:pt x="2407" y="0"/>
                    <a:pt x="673" y="3772"/>
                    <a:pt x="368" y="6003"/>
                  </a:cubicBezTo>
                  <a:cubicBezTo>
                    <a:pt x="201" y="7571"/>
                    <a:pt x="1" y="10639"/>
                    <a:pt x="1569" y="12774"/>
                  </a:cubicBezTo>
                  <a:cubicBezTo>
                    <a:pt x="3403" y="11207"/>
                    <a:pt x="5238" y="9138"/>
                    <a:pt x="6005" y="6903"/>
                  </a:cubicBezTo>
                  <a:cubicBezTo>
                    <a:pt x="6405" y="5736"/>
                    <a:pt x="6572" y="4468"/>
                    <a:pt x="6439" y="3234"/>
                  </a:cubicBezTo>
                  <a:cubicBezTo>
                    <a:pt x="6305" y="2000"/>
                    <a:pt x="5672" y="866"/>
                    <a:pt x="4704" y="99"/>
                  </a:cubicBezTo>
                  <a:cubicBezTo>
                    <a:pt x="4539" y="32"/>
                    <a:pt x="4374" y="0"/>
                    <a:pt x="42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1"/>
            <p:cNvSpPr/>
            <p:nvPr/>
          </p:nvSpPr>
          <p:spPr>
            <a:xfrm>
              <a:off x="5100475" y="4854075"/>
              <a:ext cx="191000" cy="119250"/>
            </a:xfrm>
            <a:custGeom>
              <a:rect b="b" l="l" r="r" t="t"/>
              <a:pathLst>
                <a:path extrusionOk="0" h="4770" w="7640">
                  <a:moveTo>
                    <a:pt x="4665" y="0"/>
                  </a:moveTo>
                  <a:cubicBezTo>
                    <a:pt x="3678" y="0"/>
                    <a:pt x="2705" y="269"/>
                    <a:pt x="1869" y="795"/>
                  </a:cubicBezTo>
                  <a:cubicBezTo>
                    <a:pt x="668" y="1562"/>
                    <a:pt x="1" y="2896"/>
                    <a:pt x="67" y="4331"/>
                  </a:cubicBezTo>
                  <a:cubicBezTo>
                    <a:pt x="758" y="4639"/>
                    <a:pt x="1462" y="4769"/>
                    <a:pt x="2169" y="4769"/>
                  </a:cubicBezTo>
                  <a:cubicBezTo>
                    <a:pt x="3376" y="4769"/>
                    <a:pt x="4594" y="4389"/>
                    <a:pt x="5771" y="3864"/>
                  </a:cubicBezTo>
                  <a:cubicBezTo>
                    <a:pt x="6339" y="3663"/>
                    <a:pt x="6806" y="3297"/>
                    <a:pt x="7206" y="2830"/>
                  </a:cubicBezTo>
                  <a:cubicBezTo>
                    <a:pt x="7573" y="2329"/>
                    <a:pt x="7639" y="1695"/>
                    <a:pt x="7406" y="1128"/>
                  </a:cubicBezTo>
                  <a:cubicBezTo>
                    <a:pt x="7039" y="595"/>
                    <a:pt x="6472" y="228"/>
                    <a:pt x="5838" y="128"/>
                  </a:cubicBezTo>
                  <a:cubicBezTo>
                    <a:pt x="5450" y="42"/>
                    <a:pt x="5057" y="0"/>
                    <a:pt x="46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1"/>
            <p:cNvSpPr/>
            <p:nvPr/>
          </p:nvSpPr>
          <p:spPr>
            <a:xfrm>
              <a:off x="5001250" y="4908325"/>
              <a:ext cx="216000" cy="211650"/>
            </a:xfrm>
            <a:custGeom>
              <a:rect b="b" l="l" r="r" t="t"/>
              <a:pathLst>
                <a:path extrusionOk="0" h="8466" w="8640">
                  <a:moveTo>
                    <a:pt x="8360" y="1"/>
                  </a:moveTo>
                  <a:cubicBezTo>
                    <a:pt x="8273" y="1"/>
                    <a:pt x="8189" y="9"/>
                    <a:pt x="8106" y="26"/>
                  </a:cubicBezTo>
                  <a:cubicBezTo>
                    <a:pt x="7672" y="59"/>
                    <a:pt x="7205" y="159"/>
                    <a:pt x="6772" y="293"/>
                  </a:cubicBezTo>
                  <a:cubicBezTo>
                    <a:pt x="5337" y="793"/>
                    <a:pt x="4036" y="1694"/>
                    <a:pt x="3069" y="2861"/>
                  </a:cubicBezTo>
                  <a:cubicBezTo>
                    <a:pt x="2102" y="4029"/>
                    <a:pt x="1301" y="5330"/>
                    <a:pt x="701" y="6731"/>
                  </a:cubicBezTo>
                  <a:cubicBezTo>
                    <a:pt x="467" y="7231"/>
                    <a:pt x="267" y="7665"/>
                    <a:pt x="167" y="7965"/>
                  </a:cubicBezTo>
                  <a:cubicBezTo>
                    <a:pt x="67" y="8132"/>
                    <a:pt x="34" y="8298"/>
                    <a:pt x="0" y="8465"/>
                  </a:cubicBezTo>
                  <a:cubicBezTo>
                    <a:pt x="334" y="7898"/>
                    <a:pt x="601" y="7331"/>
                    <a:pt x="867" y="6764"/>
                  </a:cubicBezTo>
                  <a:cubicBezTo>
                    <a:pt x="1535" y="5430"/>
                    <a:pt x="2335" y="4162"/>
                    <a:pt x="3269" y="3028"/>
                  </a:cubicBezTo>
                  <a:cubicBezTo>
                    <a:pt x="4237" y="1860"/>
                    <a:pt x="5437" y="993"/>
                    <a:pt x="6838" y="459"/>
                  </a:cubicBezTo>
                  <a:cubicBezTo>
                    <a:pt x="7405" y="259"/>
                    <a:pt x="8006" y="126"/>
                    <a:pt x="8640" y="26"/>
                  </a:cubicBezTo>
                  <a:cubicBezTo>
                    <a:pt x="8540" y="9"/>
                    <a:pt x="8448" y="1"/>
                    <a:pt x="8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1"/>
            <p:cNvSpPr/>
            <p:nvPr/>
          </p:nvSpPr>
          <p:spPr>
            <a:xfrm>
              <a:off x="4997900" y="4616250"/>
              <a:ext cx="113450" cy="514550"/>
            </a:xfrm>
            <a:custGeom>
              <a:rect b="b" l="l" r="r" t="t"/>
              <a:pathLst>
                <a:path extrusionOk="0" h="20582" w="4538">
                  <a:moveTo>
                    <a:pt x="4537" y="0"/>
                  </a:moveTo>
                  <a:lnTo>
                    <a:pt x="4537" y="0"/>
                  </a:lnTo>
                  <a:cubicBezTo>
                    <a:pt x="4437" y="267"/>
                    <a:pt x="4371" y="534"/>
                    <a:pt x="4337" y="801"/>
                  </a:cubicBezTo>
                  <a:cubicBezTo>
                    <a:pt x="4237" y="1368"/>
                    <a:pt x="4070" y="2102"/>
                    <a:pt x="3904" y="3003"/>
                  </a:cubicBezTo>
                  <a:cubicBezTo>
                    <a:pt x="3503" y="4871"/>
                    <a:pt x="3003" y="7439"/>
                    <a:pt x="2369" y="10274"/>
                  </a:cubicBezTo>
                  <a:cubicBezTo>
                    <a:pt x="1735" y="13143"/>
                    <a:pt x="1135" y="15678"/>
                    <a:pt x="701" y="17546"/>
                  </a:cubicBezTo>
                  <a:cubicBezTo>
                    <a:pt x="468" y="18447"/>
                    <a:pt x="301" y="19181"/>
                    <a:pt x="168" y="19748"/>
                  </a:cubicBezTo>
                  <a:cubicBezTo>
                    <a:pt x="101" y="20015"/>
                    <a:pt x="34" y="20282"/>
                    <a:pt x="1" y="20582"/>
                  </a:cubicBezTo>
                  <a:cubicBezTo>
                    <a:pt x="134" y="20315"/>
                    <a:pt x="201" y="20048"/>
                    <a:pt x="268" y="19781"/>
                  </a:cubicBezTo>
                  <a:cubicBezTo>
                    <a:pt x="434" y="19281"/>
                    <a:pt x="635" y="18514"/>
                    <a:pt x="868" y="17613"/>
                  </a:cubicBezTo>
                  <a:cubicBezTo>
                    <a:pt x="1368" y="15778"/>
                    <a:pt x="1969" y="13210"/>
                    <a:pt x="2603" y="10374"/>
                  </a:cubicBezTo>
                  <a:cubicBezTo>
                    <a:pt x="3236" y="7539"/>
                    <a:pt x="3737" y="4937"/>
                    <a:pt x="4070" y="3069"/>
                  </a:cubicBezTo>
                  <a:cubicBezTo>
                    <a:pt x="4237" y="2135"/>
                    <a:pt x="4371" y="1368"/>
                    <a:pt x="4437" y="834"/>
                  </a:cubicBezTo>
                  <a:cubicBezTo>
                    <a:pt x="4504" y="567"/>
                    <a:pt x="4537" y="267"/>
                    <a:pt x="4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1"/>
            <p:cNvSpPr/>
            <p:nvPr/>
          </p:nvSpPr>
          <p:spPr>
            <a:xfrm>
              <a:off x="4852800" y="4764600"/>
              <a:ext cx="157650" cy="213600"/>
            </a:xfrm>
            <a:custGeom>
              <a:rect b="b" l="l" r="r" t="t"/>
              <a:pathLst>
                <a:path extrusionOk="0" h="8544" w="6306">
                  <a:moveTo>
                    <a:pt x="1280" y="0"/>
                  </a:moveTo>
                  <a:cubicBezTo>
                    <a:pt x="1093" y="0"/>
                    <a:pt x="909" y="41"/>
                    <a:pt x="734" y="137"/>
                  </a:cubicBezTo>
                  <a:cubicBezTo>
                    <a:pt x="101" y="504"/>
                    <a:pt x="1" y="1405"/>
                    <a:pt x="101" y="2139"/>
                  </a:cubicBezTo>
                  <a:cubicBezTo>
                    <a:pt x="601" y="5274"/>
                    <a:pt x="2936" y="7776"/>
                    <a:pt x="6005" y="8543"/>
                  </a:cubicBezTo>
                  <a:lnTo>
                    <a:pt x="6105" y="8377"/>
                  </a:lnTo>
                  <a:cubicBezTo>
                    <a:pt x="6305" y="5408"/>
                    <a:pt x="5071" y="2539"/>
                    <a:pt x="2769" y="671"/>
                  </a:cubicBezTo>
                  <a:cubicBezTo>
                    <a:pt x="2351" y="326"/>
                    <a:pt x="1805" y="0"/>
                    <a:pt x="128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1"/>
            <p:cNvSpPr/>
            <p:nvPr/>
          </p:nvSpPr>
          <p:spPr>
            <a:xfrm>
              <a:off x="4914525" y="4836400"/>
              <a:ext cx="100925" cy="273550"/>
            </a:xfrm>
            <a:custGeom>
              <a:rect b="b" l="l" r="r" t="t"/>
              <a:pathLst>
                <a:path extrusionOk="0" h="10942" w="4037">
                  <a:moveTo>
                    <a:pt x="33" y="1"/>
                  </a:moveTo>
                  <a:cubicBezTo>
                    <a:pt x="0" y="34"/>
                    <a:pt x="534" y="468"/>
                    <a:pt x="1234" y="1302"/>
                  </a:cubicBezTo>
                  <a:cubicBezTo>
                    <a:pt x="1668" y="1769"/>
                    <a:pt x="2035" y="2302"/>
                    <a:pt x="2335" y="2869"/>
                  </a:cubicBezTo>
                  <a:cubicBezTo>
                    <a:pt x="2735" y="3537"/>
                    <a:pt x="3036" y="4237"/>
                    <a:pt x="3302" y="4971"/>
                  </a:cubicBezTo>
                  <a:cubicBezTo>
                    <a:pt x="3536" y="5738"/>
                    <a:pt x="3669" y="6505"/>
                    <a:pt x="3769" y="7273"/>
                  </a:cubicBezTo>
                  <a:cubicBezTo>
                    <a:pt x="3803" y="7906"/>
                    <a:pt x="3803" y="8540"/>
                    <a:pt x="3769" y="9174"/>
                  </a:cubicBezTo>
                  <a:cubicBezTo>
                    <a:pt x="3669" y="10275"/>
                    <a:pt x="3469" y="10942"/>
                    <a:pt x="3536" y="10942"/>
                  </a:cubicBezTo>
                  <a:cubicBezTo>
                    <a:pt x="3603" y="10808"/>
                    <a:pt x="3669" y="10642"/>
                    <a:pt x="3703" y="10475"/>
                  </a:cubicBezTo>
                  <a:cubicBezTo>
                    <a:pt x="3736" y="10308"/>
                    <a:pt x="3803" y="10108"/>
                    <a:pt x="3836" y="9941"/>
                  </a:cubicBezTo>
                  <a:cubicBezTo>
                    <a:pt x="3869" y="9708"/>
                    <a:pt x="3936" y="9441"/>
                    <a:pt x="3970" y="9207"/>
                  </a:cubicBezTo>
                  <a:cubicBezTo>
                    <a:pt x="4036" y="8540"/>
                    <a:pt x="4036" y="7906"/>
                    <a:pt x="4003" y="7239"/>
                  </a:cubicBezTo>
                  <a:cubicBezTo>
                    <a:pt x="3936" y="6439"/>
                    <a:pt x="3769" y="5671"/>
                    <a:pt x="3536" y="4904"/>
                  </a:cubicBezTo>
                  <a:cubicBezTo>
                    <a:pt x="3269" y="4137"/>
                    <a:pt x="2935" y="3403"/>
                    <a:pt x="2535" y="2736"/>
                  </a:cubicBezTo>
                  <a:cubicBezTo>
                    <a:pt x="2202" y="2169"/>
                    <a:pt x="1801" y="1635"/>
                    <a:pt x="1368" y="1168"/>
                  </a:cubicBezTo>
                  <a:cubicBezTo>
                    <a:pt x="1201" y="968"/>
                    <a:pt x="1034" y="801"/>
                    <a:pt x="834" y="634"/>
                  </a:cubicBezTo>
                  <a:cubicBezTo>
                    <a:pt x="701" y="501"/>
                    <a:pt x="567" y="401"/>
                    <a:pt x="434" y="268"/>
                  </a:cubicBezTo>
                  <a:cubicBezTo>
                    <a:pt x="300" y="167"/>
                    <a:pt x="1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1"/>
            <p:cNvSpPr/>
            <p:nvPr/>
          </p:nvSpPr>
          <p:spPr>
            <a:xfrm>
              <a:off x="3411475" y="2454475"/>
              <a:ext cx="1301250" cy="1597250"/>
            </a:xfrm>
            <a:custGeom>
              <a:rect b="b" l="l" r="r" t="t"/>
              <a:pathLst>
                <a:path extrusionOk="0" h="63890" w="52050">
                  <a:moveTo>
                    <a:pt x="18109" y="0"/>
                  </a:moveTo>
                  <a:cubicBezTo>
                    <a:pt x="14612" y="0"/>
                    <a:pt x="10716" y="1544"/>
                    <a:pt x="6917" y="6514"/>
                  </a:cubicBezTo>
                  <a:lnTo>
                    <a:pt x="1013" y="28363"/>
                  </a:lnTo>
                  <a:cubicBezTo>
                    <a:pt x="0" y="47976"/>
                    <a:pt x="15735" y="63889"/>
                    <a:pt x="34678" y="63889"/>
                  </a:cubicBezTo>
                  <a:cubicBezTo>
                    <a:pt x="36322" y="63889"/>
                    <a:pt x="37990" y="63769"/>
                    <a:pt x="39674" y="63522"/>
                  </a:cubicBezTo>
                  <a:cubicBezTo>
                    <a:pt x="43077" y="63021"/>
                    <a:pt x="46546" y="61887"/>
                    <a:pt x="48847" y="59385"/>
                  </a:cubicBezTo>
                  <a:cubicBezTo>
                    <a:pt x="51182" y="56717"/>
                    <a:pt x="52050" y="53014"/>
                    <a:pt x="51116" y="49578"/>
                  </a:cubicBezTo>
                  <a:cubicBezTo>
                    <a:pt x="50115" y="46176"/>
                    <a:pt x="47713" y="43374"/>
                    <a:pt x="44511" y="41839"/>
                  </a:cubicBezTo>
                  <a:cubicBezTo>
                    <a:pt x="42143" y="40672"/>
                    <a:pt x="39240" y="40105"/>
                    <a:pt x="37739" y="37937"/>
                  </a:cubicBezTo>
                  <a:cubicBezTo>
                    <a:pt x="36072" y="35568"/>
                    <a:pt x="36772" y="32366"/>
                    <a:pt x="37439" y="29531"/>
                  </a:cubicBezTo>
                  <a:cubicBezTo>
                    <a:pt x="38140" y="26729"/>
                    <a:pt x="38573" y="23393"/>
                    <a:pt x="36572" y="21291"/>
                  </a:cubicBezTo>
                  <a:cubicBezTo>
                    <a:pt x="35138" y="19757"/>
                    <a:pt x="32636" y="19190"/>
                    <a:pt x="31802" y="17289"/>
                  </a:cubicBezTo>
                  <a:cubicBezTo>
                    <a:pt x="31235" y="16088"/>
                    <a:pt x="31535" y="14687"/>
                    <a:pt x="31602" y="13386"/>
                  </a:cubicBezTo>
                  <a:cubicBezTo>
                    <a:pt x="31835" y="8282"/>
                    <a:pt x="28933" y="3545"/>
                    <a:pt x="24296" y="1444"/>
                  </a:cubicBezTo>
                  <a:cubicBezTo>
                    <a:pt x="22494" y="655"/>
                    <a:pt x="20386" y="0"/>
                    <a:pt x="181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1"/>
            <p:cNvSpPr/>
            <p:nvPr/>
          </p:nvSpPr>
          <p:spPr>
            <a:xfrm>
              <a:off x="3706975" y="2467875"/>
              <a:ext cx="894000" cy="1492100"/>
            </a:xfrm>
            <a:custGeom>
              <a:rect b="b" l="l" r="r" t="t"/>
              <a:pathLst>
                <a:path extrusionOk="0" h="59684" w="35760">
                  <a:moveTo>
                    <a:pt x="8351" y="1"/>
                  </a:moveTo>
                  <a:cubicBezTo>
                    <a:pt x="6636" y="1"/>
                    <a:pt x="4947" y="482"/>
                    <a:pt x="3503" y="1408"/>
                  </a:cubicBezTo>
                  <a:cubicBezTo>
                    <a:pt x="2369" y="2109"/>
                    <a:pt x="1402" y="3043"/>
                    <a:pt x="668" y="4177"/>
                  </a:cubicBezTo>
                  <a:cubicBezTo>
                    <a:pt x="401" y="4577"/>
                    <a:pt x="168" y="4977"/>
                    <a:pt x="1" y="5411"/>
                  </a:cubicBezTo>
                  <a:cubicBezTo>
                    <a:pt x="2" y="5412"/>
                    <a:pt x="3" y="5413"/>
                    <a:pt x="5" y="5413"/>
                  </a:cubicBezTo>
                  <a:cubicBezTo>
                    <a:pt x="48" y="5413"/>
                    <a:pt x="251" y="4953"/>
                    <a:pt x="735" y="4244"/>
                  </a:cubicBezTo>
                  <a:cubicBezTo>
                    <a:pt x="1502" y="3143"/>
                    <a:pt x="2469" y="2242"/>
                    <a:pt x="3603" y="1575"/>
                  </a:cubicBezTo>
                  <a:cubicBezTo>
                    <a:pt x="5005" y="713"/>
                    <a:pt x="6623" y="264"/>
                    <a:pt x="8266" y="264"/>
                  </a:cubicBezTo>
                  <a:cubicBezTo>
                    <a:pt x="8657" y="264"/>
                    <a:pt x="9050" y="289"/>
                    <a:pt x="9441" y="341"/>
                  </a:cubicBezTo>
                  <a:cubicBezTo>
                    <a:pt x="12110" y="741"/>
                    <a:pt x="14445" y="2275"/>
                    <a:pt x="15879" y="4510"/>
                  </a:cubicBezTo>
                  <a:cubicBezTo>
                    <a:pt x="16846" y="5878"/>
                    <a:pt x="17547" y="7379"/>
                    <a:pt x="17980" y="8980"/>
                  </a:cubicBezTo>
                  <a:cubicBezTo>
                    <a:pt x="18214" y="9814"/>
                    <a:pt x="18381" y="10681"/>
                    <a:pt x="18481" y="11582"/>
                  </a:cubicBezTo>
                  <a:cubicBezTo>
                    <a:pt x="18581" y="12449"/>
                    <a:pt x="18581" y="13383"/>
                    <a:pt x="18681" y="14317"/>
                  </a:cubicBezTo>
                  <a:cubicBezTo>
                    <a:pt x="18781" y="15285"/>
                    <a:pt x="18981" y="16219"/>
                    <a:pt x="19281" y="17153"/>
                  </a:cubicBezTo>
                  <a:cubicBezTo>
                    <a:pt x="19615" y="18053"/>
                    <a:pt x="20049" y="18954"/>
                    <a:pt x="20415" y="19855"/>
                  </a:cubicBezTo>
                  <a:cubicBezTo>
                    <a:pt x="20782" y="20722"/>
                    <a:pt x="21016" y="21689"/>
                    <a:pt x="21049" y="22657"/>
                  </a:cubicBezTo>
                  <a:cubicBezTo>
                    <a:pt x="21049" y="23657"/>
                    <a:pt x="20916" y="24658"/>
                    <a:pt x="20716" y="25659"/>
                  </a:cubicBezTo>
                  <a:cubicBezTo>
                    <a:pt x="20449" y="27060"/>
                    <a:pt x="20082" y="28461"/>
                    <a:pt x="19848" y="29829"/>
                  </a:cubicBezTo>
                  <a:cubicBezTo>
                    <a:pt x="19582" y="31196"/>
                    <a:pt x="19448" y="32597"/>
                    <a:pt x="19481" y="33998"/>
                  </a:cubicBezTo>
                  <a:cubicBezTo>
                    <a:pt x="19481" y="36700"/>
                    <a:pt x="20349" y="39302"/>
                    <a:pt x="21883" y="41470"/>
                  </a:cubicBezTo>
                  <a:cubicBezTo>
                    <a:pt x="22617" y="42471"/>
                    <a:pt x="23551" y="43338"/>
                    <a:pt x="24618" y="44005"/>
                  </a:cubicBezTo>
                  <a:cubicBezTo>
                    <a:pt x="25619" y="44572"/>
                    <a:pt x="26653" y="45073"/>
                    <a:pt x="27754" y="45506"/>
                  </a:cubicBezTo>
                  <a:cubicBezTo>
                    <a:pt x="28755" y="45873"/>
                    <a:pt x="29689" y="46340"/>
                    <a:pt x="30589" y="46907"/>
                  </a:cubicBezTo>
                  <a:cubicBezTo>
                    <a:pt x="31423" y="47408"/>
                    <a:pt x="32191" y="48042"/>
                    <a:pt x="32858" y="48742"/>
                  </a:cubicBezTo>
                  <a:cubicBezTo>
                    <a:pt x="34025" y="49976"/>
                    <a:pt x="34826" y="51511"/>
                    <a:pt x="35193" y="53179"/>
                  </a:cubicBezTo>
                  <a:cubicBezTo>
                    <a:pt x="35460" y="54413"/>
                    <a:pt x="35460" y="55714"/>
                    <a:pt x="35159" y="56948"/>
                  </a:cubicBezTo>
                  <a:cubicBezTo>
                    <a:pt x="34926" y="57715"/>
                    <a:pt x="34559" y="58449"/>
                    <a:pt x="34025" y="59049"/>
                  </a:cubicBezTo>
                  <a:cubicBezTo>
                    <a:pt x="33692" y="59483"/>
                    <a:pt x="33458" y="59683"/>
                    <a:pt x="33458" y="59683"/>
                  </a:cubicBezTo>
                  <a:cubicBezTo>
                    <a:pt x="33725" y="59516"/>
                    <a:pt x="33958" y="59316"/>
                    <a:pt x="34159" y="59116"/>
                  </a:cubicBezTo>
                  <a:cubicBezTo>
                    <a:pt x="34726" y="58482"/>
                    <a:pt x="35126" y="57749"/>
                    <a:pt x="35359" y="56981"/>
                  </a:cubicBezTo>
                  <a:cubicBezTo>
                    <a:pt x="35726" y="55714"/>
                    <a:pt x="35760" y="54379"/>
                    <a:pt x="35493" y="53112"/>
                  </a:cubicBezTo>
                  <a:cubicBezTo>
                    <a:pt x="35126" y="51411"/>
                    <a:pt x="34325" y="49810"/>
                    <a:pt x="33158" y="48542"/>
                  </a:cubicBezTo>
                  <a:cubicBezTo>
                    <a:pt x="32457" y="47808"/>
                    <a:pt x="31690" y="47141"/>
                    <a:pt x="30856" y="46607"/>
                  </a:cubicBezTo>
                  <a:cubicBezTo>
                    <a:pt x="29922" y="46040"/>
                    <a:pt x="28955" y="45573"/>
                    <a:pt x="27921" y="45173"/>
                  </a:cubicBezTo>
                  <a:cubicBezTo>
                    <a:pt x="26853" y="44773"/>
                    <a:pt x="25819" y="44272"/>
                    <a:pt x="24852" y="43705"/>
                  </a:cubicBezTo>
                  <a:cubicBezTo>
                    <a:pt x="23851" y="43071"/>
                    <a:pt x="22951" y="42237"/>
                    <a:pt x="22250" y="41270"/>
                  </a:cubicBezTo>
                  <a:cubicBezTo>
                    <a:pt x="20749" y="39135"/>
                    <a:pt x="19948" y="36600"/>
                    <a:pt x="19948" y="33998"/>
                  </a:cubicBezTo>
                  <a:cubicBezTo>
                    <a:pt x="19915" y="32631"/>
                    <a:pt x="20015" y="31263"/>
                    <a:pt x="20282" y="29929"/>
                  </a:cubicBezTo>
                  <a:cubicBezTo>
                    <a:pt x="20549" y="28561"/>
                    <a:pt x="20882" y="27160"/>
                    <a:pt x="21183" y="25759"/>
                  </a:cubicBezTo>
                  <a:cubicBezTo>
                    <a:pt x="21383" y="24725"/>
                    <a:pt x="21516" y="23724"/>
                    <a:pt x="21516" y="22690"/>
                  </a:cubicBezTo>
                  <a:cubicBezTo>
                    <a:pt x="21483" y="21656"/>
                    <a:pt x="21249" y="20655"/>
                    <a:pt x="20849" y="19721"/>
                  </a:cubicBezTo>
                  <a:cubicBezTo>
                    <a:pt x="20449" y="18787"/>
                    <a:pt x="20049" y="17920"/>
                    <a:pt x="19715" y="17019"/>
                  </a:cubicBezTo>
                  <a:cubicBezTo>
                    <a:pt x="19415" y="16152"/>
                    <a:pt x="19215" y="15218"/>
                    <a:pt x="19148" y="14284"/>
                  </a:cubicBezTo>
                  <a:cubicBezTo>
                    <a:pt x="19014" y="13383"/>
                    <a:pt x="19014" y="12449"/>
                    <a:pt x="18914" y="11549"/>
                  </a:cubicBezTo>
                  <a:cubicBezTo>
                    <a:pt x="18814" y="10648"/>
                    <a:pt x="18614" y="9781"/>
                    <a:pt x="18381" y="8914"/>
                  </a:cubicBezTo>
                  <a:cubicBezTo>
                    <a:pt x="17947" y="7246"/>
                    <a:pt x="17213" y="5711"/>
                    <a:pt x="16212" y="4310"/>
                  </a:cubicBezTo>
                  <a:cubicBezTo>
                    <a:pt x="14678" y="2009"/>
                    <a:pt x="12243" y="441"/>
                    <a:pt x="9508" y="74"/>
                  </a:cubicBezTo>
                  <a:cubicBezTo>
                    <a:pt x="9122" y="25"/>
                    <a:pt x="8736" y="1"/>
                    <a:pt x="8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1"/>
            <p:cNvSpPr/>
            <p:nvPr/>
          </p:nvSpPr>
          <p:spPr>
            <a:xfrm>
              <a:off x="2943100" y="3596250"/>
              <a:ext cx="1591175" cy="1547900"/>
            </a:xfrm>
            <a:custGeom>
              <a:rect b="b" l="l" r="r" t="t"/>
              <a:pathLst>
                <a:path extrusionOk="0" h="61916" w="63647">
                  <a:moveTo>
                    <a:pt x="41065" y="1"/>
                  </a:moveTo>
                  <a:cubicBezTo>
                    <a:pt x="39911" y="1"/>
                    <a:pt x="39195" y="38"/>
                    <a:pt x="39195" y="38"/>
                  </a:cubicBezTo>
                  <a:lnTo>
                    <a:pt x="20382" y="2340"/>
                  </a:lnTo>
                  <a:cubicBezTo>
                    <a:pt x="20382" y="2340"/>
                    <a:pt x="6672" y="3774"/>
                    <a:pt x="2903" y="14748"/>
                  </a:cubicBezTo>
                  <a:lnTo>
                    <a:pt x="1" y="27791"/>
                  </a:lnTo>
                  <a:lnTo>
                    <a:pt x="15078" y="28391"/>
                  </a:lnTo>
                  <a:lnTo>
                    <a:pt x="15378" y="30893"/>
                  </a:lnTo>
                  <a:cubicBezTo>
                    <a:pt x="15745" y="32228"/>
                    <a:pt x="16212" y="33795"/>
                    <a:pt x="16713" y="35096"/>
                  </a:cubicBezTo>
                  <a:cubicBezTo>
                    <a:pt x="17547" y="37265"/>
                    <a:pt x="19548" y="41834"/>
                    <a:pt x="18381" y="43936"/>
                  </a:cubicBezTo>
                  <a:cubicBezTo>
                    <a:pt x="15378" y="49273"/>
                    <a:pt x="12443" y="61915"/>
                    <a:pt x="12443" y="61915"/>
                  </a:cubicBezTo>
                  <a:lnTo>
                    <a:pt x="55674" y="61382"/>
                  </a:lnTo>
                  <a:lnTo>
                    <a:pt x="50537" y="29893"/>
                  </a:lnTo>
                  <a:lnTo>
                    <a:pt x="63646" y="22254"/>
                  </a:lnTo>
                  <a:cubicBezTo>
                    <a:pt x="61678" y="10912"/>
                    <a:pt x="58142" y="5342"/>
                    <a:pt x="56908" y="4007"/>
                  </a:cubicBezTo>
                  <a:cubicBezTo>
                    <a:pt x="53624" y="415"/>
                    <a:pt x="44911" y="1"/>
                    <a:pt x="4106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1"/>
            <p:cNvSpPr/>
            <p:nvPr/>
          </p:nvSpPr>
          <p:spPr>
            <a:xfrm>
              <a:off x="3430125" y="2637025"/>
              <a:ext cx="673000" cy="1266250"/>
            </a:xfrm>
            <a:custGeom>
              <a:rect b="b" l="l" r="r" t="t"/>
              <a:pathLst>
                <a:path extrusionOk="0" h="50650" w="26920">
                  <a:moveTo>
                    <a:pt x="17352" y="0"/>
                  </a:moveTo>
                  <a:cubicBezTo>
                    <a:pt x="16899" y="0"/>
                    <a:pt x="16440" y="37"/>
                    <a:pt x="15978" y="113"/>
                  </a:cubicBezTo>
                  <a:lnTo>
                    <a:pt x="2435" y="2448"/>
                  </a:lnTo>
                  <a:cubicBezTo>
                    <a:pt x="1001" y="2681"/>
                    <a:pt x="0" y="3982"/>
                    <a:pt x="134" y="5417"/>
                  </a:cubicBezTo>
                  <a:lnTo>
                    <a:pt x="3103" y="43377"/>
                  </a:lnTo>
                  <a:cubicBezTo>
                    <a:pt x="3417" y="47562"/>
                    <a:pt x="7057" y="50649"/>
                    <a:pt x="11417" y="50649"/>
                  </a:cubicBezTo>
                  <a:cubicBezTo>
                    <a:pt x="11679" y="50649"/>
                    <a:pt x="11943" y="50638"/>
                    <a:pt x="12209" y="50616"/>
                  </a:cubicBezTo>
                  <a:cubicBezTo>
                    <a:pt x="16979" y="50182"/>
                    <a:pt x="20615" y="46246"/>
                    <a:pt x="20348" y="41809"/>
                  </a:cubicBezTo>
                  <a:cubicBezTo>
                    <a:pt x="20048" y="37106"/>
                    <a:pt x="19848" y="32169"/>
                    <a:pt x="19848" y="32169"/>
                  </a:cubicBezTo>
                  <a:cubicBezTo>
                    <a:pt x="19848" y="32169"/>
                    <a:pt x="25785" y="30801"/>
                    <a:pt x="26553" y="22862"/>
                  </a:cubicBezTo>
                  <a:cubicBezTo>
                    <a:pt x="26920" y="18893"/>
                    <a:pt x="26286" y="12488"/>
                    <a:pt x="25619" y="7285"/>
                  </a:cubicBezTo>
                  <a:cubicBezTo>
                    <a:pt x="25078" y="3047"/>
                    <a:pt x="21476" y="0"/>
                    <a:pt x="173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1"/>
            <p:cNvSpPr/>
            <p:nvPr/>
          </p:nvSpPr>
          <p:spPr>
            <a:xfrm>
              <a:off x="3953825" y="2909000"/>
              <a:ext cx="52575" cy="48775"/>
            </a:xfrm>
            <a:custGeom>
              <a:rect b="b" l="l" r="r" t="t"/>
              <a:pathLst>
                <a:path extrusionOk="0" h="1951" w="2103">
                  <a:moveTo>
                    <a:pt x="1093" y="0"/>
                  </a:moveTo>
                  <a:cubicBezTo>
                    <a:pt x="1052" y="0"/>
                    <a:pt x="1010" y="3"/>
                    <a:pt x="968" y="8"/>
                  </a:cubicBezTo>
                  <a:cubicBezTo>
                    <a:pt x="434" y="75"/>
                    <a:pt x="1" y="542"/>
                    <a:pt x="67" y="1109"/>
                  </a:cubicBezTo>
                  <a:cubicBezTo>
                    <a:pt x="129" y="1601"/>
                    <a:pt x="558" y="1951"/>
                    <a:pt x="1043" y="1951"/>
                  </a:cubicBezTo>
                  <a:cubicBezTo>
                    <a:pt x="1084" y="1951"/>
                    <a:pt x="1126" y="1948"/>
                    <a:pt x="1168" y="1943"/>
                  </a:cubicBezTo>
                  <a:cubicBezTo>
                    <a:pt x="1702" y="1876"/>
                    <a:pt x="2102" y="1409"/>
                    <a:pt x="2069" y="842"/>
                  </a:cubicBezTo>
                  <a:cubicBezTo>
                    <a:pt x="2007" y="350"/>
                    <a:pt x="1578" y="0"/>
                    <a:pt x="10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1"/>
            <p:cNvSpPr/>
            <p:nvPr/>
          </p:nvSpPr>
          <p:spPr>
            <a:xfrm>
              <a:off x="3940475" y="2881550"/>
              <a:ext cx="102600" cy="29825"/>
            </a:xfrm>
            <a:custGeom>
              <a:rect b="b" l="l" r="r" t="t"/>
              <a:pathLst>
                <a:path extrusionOk="0" h="1193" w="4104">
                  <a:moveTo>
                    <a:pt x="2172" y="0"/>
                  </a:moveTo>
                  <a:cubicBezTo>
                    <a:pt x="2116" y="0"/>
                    <a:pt x="2059" y="2"/>
                    <a:pt x="2002" y="5"/>
                  </a:cubicBezTo>
                  <a:cubicBezTo>
                    <a:pt x="1435" y="39"/>
                    <a:pt x="902" y="239"/>
                    <a:pt x="435" y="606"/>
                  </a:cubicBezTo>
                  <a:cubicBezTo>
                    <a:pt x="101" y="873"/>
                    <a:pt x="1" y="1106"/>
                    <a:pt x="68" y="1173"/>
                  </a:cubicBezTo>
                  <a:cubicBezTo>
                    <a:pt x="81" y="1186"/>
                    <a:pt x="100" y="1192"/>
                    <a:pt x="125" y="1192"/>
                  </a:cubicBezTo>
                  <a:cubicBezTo>
                    <a:pt x="351" y="1192"/>
                    <a:pt x="1044" y="699"/>
                    <a:pt x="2036" y="639"/>
                  </a:cubicBezTo>
                  <a:cubicBezTo>
                    <a:pt x="2131" y="630"/>
                    <a:pt x="2224" y="627"/>
                    <a:pt x="2315" y="627"/>
                  </a:cubicBezTo>
                  <a:cubicBezTo>
                    <a:pt x="3153" y="627"/>
                    <a:pt x="3775" y="961"/>
                    <a:pt x="3977" y="961"/>
                  </a:cubicBezTo>
                  <a:cubicBezTo>
                    <a:pt x="4006" y="961"/>
                    <a:pt x="4026" y="954"/>
                    <a:pt x="4037" y="939"/>
                  </a:cubicBezTo>
                  <a:cubicBezTo>
                    <a:pt x="4104" y="873"/>
                    <a:pt x="3970" y="639"/>
                    <a:pt x="3637" y="406"/>
                  </a:cubicBezTo>
                  <a:cubicBezTo>
                    <a:pt x="3187" y="135"/>
                    <a:pt x="2682" y="0"/>
                    <a:pt x="2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1"/>
            <p:cNvSpPr/>
            <p:nvPr/>
          </p:nvSpPr>
          <p:spPr>
            <a:xfrm>
              <a:off x="3687800" y="2933800"/>
              <a:ext cx="51725" cy="48175"/>
            </a:xfrm>
            <a:custGeom>
              <a:rect b="b" l="l" r="r" t="t"/>
              <a:pathLst>
                <a:path extrusionOk="0" h="1927" w="2069">
                  <a:moveTo>
                    <a:pt x="1110" y="0"/>
                  </a:moveTo>
                  <a:cubicBezTo>
                    <a:pt x="1052" y="0"/>
                    <a:pt x="994" y="6"/>
                    <a:pt x="935" y="17"/>
                  </a:cubicBezTo>
                  <a:cubicBezTo>
                    <a:pt x="401" y="50"/>
                    <a:pt x="1" y="551"/>
                    <a:pt x="34" y="1084"/>
                  </a:cubicBezTo>
                  <a:cubicBezTo>
                    <a:pt x="95" y="1576"/>
                    <a:pt x="525" y="1926"/>
                    <a:pt x="1009" y="1926"/>
                  </a:cubicBezTo>
                  <a:cubicBezTo>
                    <a:pt x="1051" y="1926"/>
                    <a:pt x="1093" y="1923"/>
                    <a:pt x="1135" y="1918"/>
                  </a:cubicBezTo>
                  <a:cubicBezTo>
                    <a:pt x="1669" y="1852"/>
                    <a:pt x="2069" y="1385"/>
                    <a:pt x="2035" y="851"/>
                  </a:cubicBezTo>
                  <a:cubicBezTo>
                    <a:pt x="1976" y="346"/>
                    <a:pt x="1574" y="0"/>
                    <a:pt x="1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1"/>
            <p:cNvSpPr/>
            <p:nvPr/>
          </p:nvSpPr>
          <p:spPr>
            <a:xfrm>
              <a:off x="3674450" y="2904075"/>
              <a:ext cx="101775" cy="29800"/>
            </a:xfrm>
            <a:custGeom>
              <a:rect b="b" l="l" r="r" t="t"/>
              <a:pathLst>
                <a:path extrusionOk="0" h="1192" w="4071">
                  <a:moveTo>
                    <a:pt x="2171" y="0"/>
                  </a:moveTo>
                  <a:cubicBezTo>
                    <a:pt x="2115" y="0"/>
                    <a:pt x="2059" y="2"/>
                    <a:pt x="2002" y="5"/>
                  </a:cubicBezTo>
                  <a:cubicBezTo>
                    <a:pt x="1435" y="38"/>
                    <a:pt x="902" y="239"/>
                    <a:pt x="435" y="605"/>
                  </a:cubicBezTo>
                  <a:cubicBezTo>
                    <a:pt x="101" y="872"/>
                    <a:pt x="1" y="1139"/>
                    <a:pt x="68" y="1173"/>
                  </a:cubicBezTo>
                  <a:cubicBezTo>
                    <a:pt x="81" y="1186"/>
                    <a:pt x="100" y="1192"/>
                    <a:pt x="125" y="1192"/>
                  </a:cubicBezTo>
                  <a:cubicBezTo>
                    <a:pt x="351" y="1192"/>
                    <a:pt x="1044" y="699"/>
                    <a:pt x="2036" y="639"/>
                  </a:cubicBezTo>
                  <a:cubicBezTo>
                    <a:pt x="2105" y="635"/>
                    <a:pt x="2173" y="633"/>
                    <a:pt x="2240" y="633"/>
                  </a:cubicBezTo>
                  <a:cubicBezTo>
                    <a:pt x="3109" y="633"/>
                    <a:pt x="3759" y="962"/>
                    <a:pt x="3973" y="962"/>
                  </a:cubicBezTo>
                  <a:cubicBezTo>
                    <a:pt x="4004" y="962"/>
                    <a:pt x="4025" y="955"/>
                    <a:pt x="4037" y="939"/>
                  </a:cubicBezTo>
                  <a:cubicBezTo>
                    <a:pt x="4071" y="872"/>
                    <a:pt x="3970" y="639"/>
                    <a:pt x="3604" y="439"/>
                  </a:cubicBezTo>
                  <a:cubicBezTo>
                    <a:pt x="3183" y="138"/>
                    <a:pt x="2681" y="0"/>
                    <a:pt x="2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1"/>
            <p:cNvSpPr/>
            <p:nvPr/>
          </p:nvSpPr>
          <p:spPr>
            <a:xfrm>
              <a:off x="3856250" y="2896650"/>
              <a:ext cx="98425" cy="226025"/>
            </a:xfrm>
            <a:custGeom>
              <a:rect b="b" l="l" r="r" t="t"/>
              <a:pathLst>
                <a:path extrusionOk="0" h="9041" w="3937">
                  <a:moveTo>
                    <a:pt x="139" y="0"/>
                  </a:moveTo>
                  <a:cubicBezTo>
                    <a:pt x="137" y="0"/>
                    <a:pt x="136" y="1"/>
                    <a:pt x="134" y="2"/>
                  </a:cubicBezTo>
                  <a:cubicBezTo>
                    <a:pt x="1" y="69"/>
                    <a:pt x="1002" y="2504"/>
                    <a:pt x="2336" y="5406"/>
                  </a:cubicBezTo>
                  <a:cubicBezTo>
                    <a:pt x="2669" y="6140"/>
                    <a:pt x="2970" y="6807"/>
                    <a:pt x="3270" y="7474"/>
                  </a:cubicBezTo>
                  <a:cubicBezTo>
                    <a:pt x="3437" y="7707"/>
                    <a:pt x="3537" y="8008"/>
                    <a:pt x="3537" y="8274"/>
                  </a:cubicBezTo>
                  <a:cubicBezTo>
                    <a:pt x="3503" y="8475"/>
                    <a:pt x="3236" y="8541"/>
                    <a:pt x="2970" y="8608"/>
                  </a:cubicBezTo>
                  <a:cubicBezTo>
                    <a:pt x="1869" y="8808"/>
                    <a:pt x="1202" y="8942"/>
                    <a:pt x="1202" y="9008"/>
                  </a:cubicBezTo>
                  <a:cubicBezTo>
                    <a:pt x="1212" y="9029"/>
                    <a:pt x="1286" y="9040"/>
                    <a:pt x="1418" y="9040"/>
                  </a:cubicBezTo>
                  <a:cubicBezTo>
                    <a:pt x="1701" y="9040"/>
                    <a:pt x="2251" y="8989"/>
                    <a:pt x="3003" y="8875"/>
                  </a:cubicBezTo>
                  <a:cubicBezTo>
                    <a:pt x="3170" y="8875"/>
                    <a:pt x="3337" y="8841"/>
                    <a:pt x="3470" y="8775"/>
                  </a:cubicBezTo>
                  <a:cubicBezTo>
                    <a:pt x="3670" y="8708"/>
                    <a:pt x="3837" y="8575"/>
                    <a:pt x="3904" y="8374"/>
                  </a:cubicBezTo>
                  <a:cubicBezTo>
                    <a:pt x="3937" y="8008"/>
                    <a:pt x="3870" y="7607"/>
                    <a:pt x="3670" y="7307"/>
                  </a:cubicBezTo>
                  <a:cubicBezTo>
                    <a:pt x="3403" y="6607"/>
                    <a:pt x="3070" y="5939"/>
                    <a:pt x="2769" y="5206"/>
                  </a:cubicBezTo>
                  <a:cubicBezTo>
                    <a:pt x="1454" y="2311"/>
                    <a:pt x="268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1"/>
            <p:cNvSpPr/>
            <p:nvPr/>
          </p:nvSpPr>
          <p:spPr>
            <a:xfrm>
              <a:off x="3657775" y="3388700"/>
              <a:ext cx="268550" cy="104200"/>
            </a:xfrm>
            <a:custGeom>
              <a:rect b="b" l="l" r="r" t="t"/>
              <a:pathLst>
                <a:path extrusionOk="0" h="4168" w="10742">
                  <a:moveTo>
                    <a:pt x="1" y="1"/>
                  </a:moveTo>
                  <a:cubicBezTo>
                    <a:pt x="1" y="1"/>
                    <a:pt x="2337" y="4168"/>
                    <a:pt x="8382" y="4168"/>
                  </a:cubicBezTo>
                  <a:cubicBezTo>
                    <a:pt x="9113" y="4168"/>
                    <a:pt x="9899" y="4107"/>
                    <a:pt x="10742" y="3970"/>
                  </a:cubicBezTo>
                  <a:lnTo>
                    <a:pt x="10742" y="2135"/>
                  </a:lnTo>
                  <a:cubicBezTo>
                    <a:pt x="10215" y="2178"/>
                    <a:pt x="9688" y="2199"/>
                    <a:pt x="9162" y="2199"/>
                  </a:cubicBezTo>
                  <a:cubicBezTo>
                    <a:pt x="5985" y="2199"/>
                    <a:pt x="2834" y="1431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1"/>
            <p:cNvSpPr/>
            <p:nvPr/>
          </p:nvSpPr>
          <p:spPr>
            <a:xfrm>
              <a:off x="3651100" y="2803225"/>
              <a:ext cx="125125" cy="40650"/>
            </a:xfrm>
            <a:custGeom>
              <a:rect b="b" l="l" r="r" t="t"/>
              <a:pathLst>
                <a:path extrusionOk="0" h="1626" w="5005">
                  <a:moveTo>
                    <a:pt x="3081" y="0"/>
                  </a:moveTo>
                  <a:cubicBezTo>
                    <a:pt x="2185" y="0"/>
                    <a:pt x="1296" y="283"/>
                    <a:pt x="535" y="837"/>
                  </a:cubicBezTo>
                  <a:cubicBezTo>
                    <a:pt x="134" y="1137"/>
                    <a:pt x="1" y="1437"/>
                    <a:pt x="68" y="1537"/>
                  </a:cubicBezTo>
                  <a:cubicBezTo>
                    <a:pt x="114" y="1599"/>
                    <a:pt x="204" y="1625"/>
                    <a:pt x="330" y="1625"/>
                  </a:cubicBezTo>
                  <a:cubicBezTo>
                    <a:pt x="747" y="1625"/>
                    <a:pt x="1563" y="1342"/>
                    <a:pt x="2536" y="1137"/>
                  </a:cubicBezTo>
                  <a:cubicBezTo>
                    <a:pt x="3804" y="903"/>
                    <a:pt x="4871" y="970"/>
                    <a:pt x="4971" y="670"/>
                  </a:cubicBezTo>
                  <a:cubicBezTo>
                    <a:pt x="5005" y="537"/>
                    <a:pt x="4738" y="336"/>
                    <a:pt x="4271" y="170"/>
                  </a:cubicBezTo>
                  <a:cubicBezTo>
                    <a:pt x="3880" y="56"/>
                    <a:pt x="3480" y="0"/>
                    <a:pt x="3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1"/>
            <p:cNvSpPr/>
            <p:nvPr/>
          </p:nvSpPr>
          <p:spPr>
            <a:xfrm>
              <a:off x="3932150" y="2801500"/>
              <a:ext cx="95925" cy="31250"/>
            </a:xfrm>
            <a:custGeom>
              <a:rect b="b" l="l" r="r" t="t"/>
              <a:pathLst>
                <a:path extrusionOk="0" h="1250" w="3837">
                  <a:moveTo>
                    <a:pt x="2036" y="1"/>
                  </a:moveTo>
                  <a:cubicBezTo>
                    <a:pt x="1992" y="1"/>
                    <a:pt x="1947" y="2"/>
                    <a:pt x="1902" y="5"/>
                  </a:cubicBezTo>
                  <a:cubicBezTo>
                    <a:pt x="1368" y="5"/>
                    <a:pt x="834" y="205"/>
                    <a:pt x="434" y="505"/>
                  </a:cubicBezTo>
                  <a:cubicBezTo>
                    <a:pt x="100" y="772"/>
                    <a:pt x="0" y="1006"/>
                    <a:pt x="100" y="1139"/>
                  </a:cubicBezTo>
                  <a:cubicBezTo>
                    <a:pt x="159" y="1221"/>
                    <a:pt x="290" y="1249"/>
                    <a:pt x="474" y="1249"/>
                  </a:cubicBezTo>
                  <a:cubicBezTo>
                    <a:pt x="819" y="1249"/>
                    <a:pt x="1349" y="1149"/>
                    <a:pt x="1935" y="1106"/>
                  </a:cubicBezTo>
                  <a:cubicBezTo>
                    <a:pt x="2008" y="1103"/>
                    <a:pt x="2081" y="1102"/>
                    <a:pt x="2152" y="1102"/>
                  </a:cubicBezTo>
                  <a:cubicBezTo>
                    <a:pt x="2593" y="1102"/>
                    <a:pt x="2991" y="1147"/>
                    <a:pt x="3286" y="1147"/>
                  </a:cubicBezTo>
                  <a:cubicBezTo>
                    <a:pt x="3528" y="1147"/>
                    <a:pt x="3701" y="1116"/>
                    <a:pt x="3770" y="1006"/>
                  </a:cubicBezTo>
                  <a:cubicBezTo>
                    <a:pt x="3836" y="872"/>
                    <a:pt x="3736" y="639"/>
                    <a:pt x="3403" y="439"/>
                  </a:cubicBezTo>
                  <a:cubicBezTo>
                    <a:pt x="2975" y="164"/>
                    <a:pt x="2520" y="1"/>
                    <a:pt x="20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1"/>
            <p:cNvSpPr/>
            <p:nvPr/>
          </p:nvSpPr>
          <p:spPr>
            <a:xfrm>
              <a:off x="3823725" y="3147700"/>
              <a:ext cx="91775" cy="77775"/>
            </a:xfrm>
            <a:custGeom>
              <a:rect b="b" l="l" r="r" t="t"/>
              <a:pathLst>
                <a:path extrusionOk="0" h="3111" w="3671">
                  <a:moveTo>
                    <a:pt x="1035" y="0"/>
                  </a:moveTo>
                  <a:cubicBezTo>
                    <a:pt x="368" y="301"/>
                    <a:pt x="1" y="1034"/>
                    <a:pt x="134" y="1768"/>
                  </a:cubicBezTo>
                  <a:cubicBezTo>
                    <a:pt x="301" y="2502"/>
                    <a:pt x="902" y="3036"/>
                    <a:pt x="1635" y="3103"/>
                  </a:cubicBezTo>
                  <a:cubicBezTo>
                    <a:pt x="1693" y="3108"/>
                    <a:pt x="1749" y="3110"/>
                    <a:pt x="1806" y="3110"/>
                  </a:cubicBezTo>
                  <a:cubicBezTo>
                    <a:pt x="2476" y="3110"/>
                    <a:pt x="3098" y="2750"/>
                    <a:pt x="3437" y="2135"/>
                  </a:cubicBezTo>
                  <a:cubicBezTo>
                    <a:pt x="3603" y="1868"/>
                    <a:pt x="3670" y="1535"/>
                    <a:pt x="3537" y="1201"/>
                  </a:cubicBezTo>
                  <a:cubicBezTo>
                    <a:pt x="3437" y="1001"/>
                    <a:pt x="3237" y="801"/>
                    <a:pt x="3036" y="701"/>
                  </a:cubicBezTo>
                  <a:cubicBezTo>
                    <a:pt x="2469" y="267"/>
                    <a:pt x="1769" y="0"/>
                    <a:pt x="103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1"/>
            <p:cNvSpPr/>
            <p:nvPr/>
          </p:nvSpPr>
          <p:spPr>
            <a:xfrm>
              <a:off x="3812050" y="3145100"/>
              <a:ext cx="104275" cy="60300"/>
            </a:xfrm>
            <a:custGeom>
              <a:rect b="b" l="l" r="r" t="t"/>
              <a:pathLst>
                <a:path extrusionOk="0" h="2412" w="4171">
                  <a:moveTo>
                    <a:pt x="92" y="0"/>
                  </a:moveTo>
                  <a:cubicBezTo>
                    <a:pt x="83" y="0"/>
                    <a:pt x="75" y="1"/>
                    <a:pt x="68" y="4"/>
                  </a:cubicBezTo>
                  <a:cubicBezTo>
                    <a:pt x="1" y="71"/>
                    <a:pt x="101" y="338"/>
                    <a:pt x="368" y="705"/>
                  </a:cubicBezTo>
                  <a:cubicBezTo>
                    <a:pt x="735" y="1172"/>
                    <a:pt x="1202" y="1572"/>
                    <a:pt x="1735" y="1872"/>
                  </a:cubicBezTo>
                  <a:cubicBezTo>
                    <a:pt x="2236" y="2172"/>
                    <a:pt x="2836" y="2339"/>
                    <a:pt x="3437" y="2406"/>
                  </a:cubicBezTo>
                  <a:cubicBezTo>
                    <a:pt x="3487" y="2410"/>
                    <a:pt x="3535" y="2411"/>
                    <a:pt x="3581" y="2411"/>
                  </a:cubicBezTo>
                  <a:cubicBezTo>
                    <a:pt x="3958" y="2411"/>
                    <a:pt x="4171" y="2299"/>
                    <a:pt x="4171" y="2239"/>
                  </a:cubicBezTo>
                  <a:cubicBezTo>
                    <a:pt x="4171" y="2139"/>
                    <a:pt x="3904" y="2106"/>
                    <a:pt x="3503" y="1939"/>
                  </a:cubicBezTo>
                  <a:cubicBezTo>
                    <a:pt x="3003" y="1772"/>
                    <a:pt x="2503" y="1539"/>
                    <a:pt x="2069" y="1272"/>
                  </a:cubicBezTo>
                  <a:cubicBezTo>
                    <a:pt x="983" y="697"/>
                    <a:pt x="295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1"/>
            <p:cNvSpPr/>
            <p:nvPr/>
          </p:nvSpPr>
          <p:spPr>
            <a:xfrm>
              <a:off x="3213300" y="2602950"/>
              <a:ext cx="562100" cy="1105175"/>
            </a:xfrm>
            <a:custGeom>
              <a:rect b="b" l="l" r="r" t="t"/>
              <a:pathLst>
                <a:path extrusionOk="0" h="44207" w="22484">
                  <a:moveTo>
                    <a:pt x="15866" y="0"/>
                  </a:moveTo>
                  <a:cubicBezTo>
                    <a:pt x="15324" y="0"/>
                    <a:pt x="14765" y="60"/>
                    <a:pt x="14211" y="208"/>
                  </a:cubicBezTo>
                  <a:cubicBezTo>
                    <a:pt x="11208" y="1042"/>
                    <a:pt x="9074" y="3344"/>
                    <a:pt x="7673" y="8981"/>
                  </a:cubicBezTo>
                  <a:cubicBezTo>
                    <a:pt x="6305" y="14585"/>
                    <a:pt x="7606" y="19489"/>
                    <a:pt x="5238" y="22991"/>
                  </a:cubicBezTo>
                  <a:cubicBezTo>
                    <a:pt x="2903" y="26527"/>
                    <a:pt x="0" y="29129"/>
                    <a:pt x="334" y="32865"/>
                  </a:cubicBezTo>
                  <a:cubicBezTo>
                    <a:pt x="701" y="36568"/>
                    <a:pt x="3203" y="44206"/>
                    <a:pt x="3203" y="44206"/>
                  </a:cubicBezTo>
                  <a:lnTo>
                    <a:pt x="12109" y="41605"/>
                  </a:lnTo>
                  <a:cubicBezTo>
                    <a:pt x="17546" y="39703"/>
                    <a:pt x="18080" y="27795"/>
                    <a:pt x="14411" y="22091"/>
                  </a:cubicBezTo>
                  <a:cubicBezTo>
                    <a:pt x="16879" y="19255"/>
                    <a:pt x="17380" y="15186"/>
                    <a:pt x="15645" y="11850"/>
                  </a:cubicBezTo>
                  <a:cubicBezTo>
                    <a:pt x="20215" y="10582"/>
                    <a:pt x="22483" y="5445"/>
                    <a:pt x="20348" y="1176"/>
                  </a:cubicBezTo>
                  <a:cubicBezTo>
                    <a:pt x="20348" y="1176"/>
                    <a:pt x="18264" y="0"/>
                    <a:pt x="15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1"/>
            <p:cNvSpPr/>
            <p:nvPr/>
          </p:nvSpPr>
          <p:spPr>
            <a:xfrm>
              <a:off x="3229975" y="2635650"/>
              <a:ext cx="420325" cy="879000"/>
            </a:xfrm>
            <a:custGeom>
              <a:rect b="b" l="l" r="r" t="t"/>
              <a:pathLst>
                <a:path extrusionOk="0" h="35160" w="16813">
                  <a:moveTo>
                    <a:pt x="16679" y="1"/>
                  </a:moveTo>
                  <a:cubicBezTo>
                    <a:pt x="16679" y="1"/>
                    <a:pt x="16679" y="34"/>
                    <a:pt x="16679" y="101"/>
                  </a:cubicBezTo>
                  <a:lnTo>
                    <a:pt x="16701" y="198"/>
                  </a:lnTo>
                  <a:lnTo>
                    <a:pt x="16701" y="198"/>
                  </a:lnTo>
                  <a:cubicBezTo>
                    <a:pt x="16695" y="132"/>
                    <a:pt x="16687" y="67"/>
                    <a:pt x="16679" y="1"/>
                  </a:cubicBezTo>
                  <a:close/>
                  <a:moveTo>
                    <a:pt x="16701" y="198"/>
                  </a:moveTo>
                  <a:cubicBezTo>
                    <a:pt x="16744" y="666"/>
                    <a:pt x="16734" y="1130"/>
                    <a:pt x="16646" y="1569"/>
                  </a:cubicBezTo>
                  <a:cubicBezTo>
                    <a:pt x="16446" y="2603"/>
                    <a:pt x="15678" y="3970"/>
                    <a:pt x="14311" y="5205"/>
                  </a:cubicBezTo>
                  <a:cubicBezTo>
                    <a:pt x="13644" y="5838"/>
                    <a:pt x="12810" y="6439"/>
                    <a:pt x="11976" y="7139"/>
                  </a:cubicBezTo>
                  <a:cubicBezTo>
                    <a:pt x="11042" y="7840"/>
                    <a:pt x="10208" y="8707"/>
                    <a:pt x="9541" y="9675"/>
                  </a:cubicBezTo>
                  <a:cubicBezTo>
                    <a:pt x="9374" y="9941"/>
                    <a:pt x="9241" y="10208"/>
                    <a:pt x="9107" y="10509"/>
                  </a:cubicBezTo>
                  <a:cubicBezTo>
                    <a:pt x="8974" y="10809"/>
                    <a:pt x="8874" y="11109"/>
                    <a:pt x="8774" y="11409"/>
                  </a:cubicBezTo>
                  <a:cubicBezTo>
                    <a:pt x="8607" y="12076"/>
                    <a:pt x="8507" y="12710"/>
                    <a:pt x="8440" y="13377"/>
                  </a:cubicBezTo>
                  <a:cubicBezTo>
                    <a:pt x="8340" y="14745"/>
                    <a:pt x="8407" y="16113"/>
                    <a:pt x="8340" y="17514"/>
                  </a:cubicBezTo>
                  <a:cubicBezTo>
                    <a:pt x="8307" y="18214"/>
                    <a:pt x="8206" y="18915"/>
                    <a:pt x="8040" y="19582"/>
                  </a:cubicBezTo>
                  <a:cubicBezTo>
                    <a:pt x="7873" y="20215"/>
                    <a:pt x="7606" y="20849"/>
                    <a:pt x="7239" y="21416"/>
                  </a:cubicBezTo>
                  <a:cubicBezTo>
                    <a:pt x="6472" y="22484"/>
                    <a:pt x="5404" y="23251"/>
                    <a:pt x="4437" y="23985"/>
                  </a:cubicBezTo>
                  <a:cubicBezTo>
                    <a:pt x="1935" y="25786"/>
                    <a:pt x="334" y="28588"/>
                    <a:pt x="67" y="31657"/>
                  </a:cubicBezTo>
                  <a:cubicBezTo>
                    <a:pt x="1" y="32291"/>
                    <a:pt x="1" y="32958"/>
                    <a:pt x="67" y="33592"/>
                  </a:cubicBezTo>
                  <a:cubicBezTo>
                    <a:pt x="101" y="34125"/>
                    <a:pt x="201" y="34659"/>
                    <a:pt x="334" y="35159"/>
                  </a:cubicBezTo>
                  <a:cubicBezTo>
                    <a:pt x="368" y="35126"/>
                    <a:pt x="368" y="35093"/>
                    <a:pt x="334" y="35059"/>
                  </a:cubicBezTo>
                  <a:cubicBezTo>
                    <a:pt x="334" y="34993"/>
                    <a:pt x="334" y="34893"/>
                    <a:pt x="301" y="34759"/>
                  </a:cubicBezTo>
                  <a:cubicBezTo>
                    <a:pt x="234" y="34359"/>
                    <a:pt x="167" y="33992"/>
                    <a:pt x="134" y="33592"/>
                  </a:cubicBezTo>
                  <a:cubicBezTo>
                    <a:pt x="101" y="32958"/>
                    <a:pt x="134" y="32324"/>
                    <a:pt x="167" y="31690"/>
                  </a:cubicBezTo>
                  <a:cubicBezTo>
                    <a:pt x="267" y="30856"/>
                    <a:pt x="468" y="30056"/>
                    <a:pt x="734" y="29255"/>
                  </a:cubicBezTo>
                  <a:cubicBezTo>
                    <a:pt x="1068" y="28321"/>
                    <a:pt x="1535" y="27421"/>
                    <a:pt x="2135" y="26587"/>
                  </a:cubicBezTo>
                  <a:cubicBezTo>
                    <a:pt x="2803" y="25653"/>
                    <a:pt x="3637" y="24819"/>
                    <a:pt x="4571" y="24152"/>
                  </a:cubicBezTo>
                  <a:cubicBezTo>
                    <a:pt x="5538" y="23418"/>
                    <a:pt x="6639" y="22684"/>
                    <a:pt x="7406" y="21550"/>
                  </a:cubicBezTo>
                  <a:cubicBezTo>
                    <a:pt x="7806" y="20949"/>
                    <a:pt x="8073" y="20316"/>
                    <a:pt x="8240" y="19648"/>
                  </a:cubicBezTo>
                  <a:cubicBezTo>
                    <a:pt x="8407" y="18981"/>
                    <a:pt x="8540" y="18281"/>
                    <a:pt x="8573" y="17580"/>
                  </a:cubicBezTo>
                  <a:cubicBezTo>
                    <a:pt x="8640" y="16146"/>
                    <a:pt x="8573" y="14745"/>
                    <a:pt x="8673" y="13411"/>
                  </a:cubicBezTo>
                  <a:cubicBezTo>
                    <a:pt x="8707" y="12777"/>
                    <a:pt x="8840" y="12143"/>
                    <a:pt x="8974" y="11509"/>
                  </a:cubicBezTo>
                  <a:cubicBezTo>
                    <a:pt x="9074" y="11209"/>
                    <a:pt x="9174" y="10909"/>
                    <a:pt x="9307" y="10609"/>
                  </a:cubicBezTo>
                  <a:cubicBezTo>
                    <a:pt x="9407" y="10342"/>
                    <a:pt x="9541" y="10042"/>
                    <a:pt x="9708" y="9775"/>
                  </a:cubicBezTo>
                  <a:cubicBezTo>
                    <a:pt x="10375" y="8841"/>
                    <a:pt x="11175" y="7973"/>
                    <a:pt x="12076" y="7273"/>
                  </a:cubicBezTo>
                  <a:cubicBezTo>
                    <a:pt x="12943" y="6572"/>
                    <a:pt x="13744" y="5972"/>
                    <a:pt x="14444" y="5338"/>
                  </a:cubicBezTo>
                  <a:cubicBezTo>
                    <a:pt x="15812" y="4037"/>
                    <a:pt x="16546" y="2636"/>
                    <a:pt x="16713" y="1602"/>
                  </a:cubicBezTo>
                  <a:cubicBezTo>
                    <a:pt x="16779" y="1202"/>
                    <a:pt x="16813" y="802"/>
                    <a:pt x="16746" y="401"/>
                  </a:cubicBezTo>
                  <a:lnTo>
                    <a:pt x="16701" y="19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1"/>
            <p:cNvSpPr/>
            <p:nvPr/>
          </p:nvSpPr>
          <p:spPr>
            <a:xfrm>
              <a:off x="3912125" y="4145900"/>
              <a:ext cx="224350" cy="722275"/>
            </a:xfrm>
            <a:custGeom>
              <a:rect b="b" l="l" r="r" t="t"/>
              <a:pathLst>
                <a:path extrusionOk="0" h="28891" w="8974">
                  <a:moveTo>
                    <a:pt x="701" y="1"/>
                  </a:moveTo>
                  <a:cubicBezTo>
                    <a:pt x="334" y="5705"/>
                    <a:pt x="1" y="11409"/>
                    <a:pt x="134" y="17113"/>
                  </a:cubicBezTo>
                  <a:cubicBezTo>
                    <a:pt x="134" y="18981"/>
                    <a:pt x="334" y="20883"/>
                    <a:pt x="801" y="22717"/>
                  </a:cubicBezTo>
                  <a:cubicBezTo>
                    <a:pt x="1235" y="24552"/>
                    <a:pt x="2236" y="26220"/>
                    <a:pt x="3670" y="27487"/>
                  </a:cubicBezTo>
                  <a:cubicBezTo>
                    <a:pt x="4743" y="28341"/>
                    <a:pt x="6118" y="28891"/>
                    <a:pt x="7484" y="28891"/>
                  </a:cubicBezTo>
                  <a:cubicBezTo>
                    <a:pt x="7987" y="28891"/>
                    <a:pt x="8489" y="28816"/>
                    <a:pt x="8974" y="28655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1"/>
            <p:cNvSpPr/>
            <p:nvPr/>
          </p:nvSpPr>
          <p:spPr>
            <a:xfrm>
              <a:off x="3321700" y="4197625"/>
              <a:ext cx="102600" cy="443675"/>
            </a:xfrm>
            <a:custGeom>
              <a:rect b="b" l="l" r="r" t="t"/>
              <a:pathLst>
                <a:path extrusionOk="0" h="17747" w="4104">
                  <a:moveTo>
                    <a:pt x="301" y="0"/>
                  </a:moveTo>
                  <a:lnTo>
                    <a:pt x="301" y="0"/>
                  </a:lnTo>
                  <a:cubicBezTo>
                    <a:pt x="301" y="33"/>
                    <a:pt x="268" y="100"/>
                    <a:pt x="268" y="167"/>
                  </a:cubicBezTo>
                  <a:cubicBezTo>
                    <a:pt x="234" y="300"/>
                    <a:pt x="201" y="467"/>
                    <a:pt x="168" y="701"/>
                  </a:cubicBezTo>
                  <a:cubicBezTo>
                    <a:pt x="68" y="1368"/>
                    <a:pt x="34" y="2001"/>
                    <a:pt x="1" y="2669"/>
                  </a:cubicBezTo>
                  <a:cubicBezTo>
                    <a:pt x="1" y="4870"/>
                    <a:pt x="268" y="7038"/>
                    <a:pt x="835" y="9140"/>
                  </a:cubicBezTo>
                  <a:cubicBezTo>
                    <a:pt x="1435" y="11241"/>
                    <a:pt x="2136" y="13276"/>
                    <a:pt x="3003" y="15278"/>
                  </a:cubicBezTo>
                  <a:cubicBezTo>
                    <a:pt x="3337" y="16045"/>
                    <a:pt x="3603" y="16679"/>
                    <a:pt x="3804" y="17112"/>
                  </a:cubicBezTo>
                  <a:cubicBezTo>
                    <a:pt x="3870" y="17312"/>
                    <a:pt x="4004" y="17546"/>
                    <a:pt x="4104" y="17746"/>
                  </a:cubicBezTo>
                  <a:cubicBezTo>
                    <a:pt x="4037" y="17513"/>
                    <a:pt x="3970" y="17279"/>
                    <a:pt x="3870" y="17079"/>
                  </a:cubicBezTo>
                  <a:cubicBezTo>
                    <a:pt x="3670" y="16612"/>
                    <a:pt x="3437" y="15978"/>
                    <a:pt x="3136" y="15244"/>
                  </a:cubicBezTo>
                  <a:cubicBezTo>
                    <a:pt x="2336" y="13210"/>
                    <a:pt x="1635" y="11175"/>
                    <a:pt x="1068" y="9073"/>
                  </a:cubicBezTo>
                  <a:cubicBezTo>
                    <a:pt x="468" y="7005"/>
                    <a:pt x="201" y="4837"/>
                    <a:pt x="168" y="2669"/>
                  </a:cubicBezTo>
                  <a:cubicBezTo>
                    <a:pt x="168" y="1835"/>
                    <a:pt x="201" y="1168"/>
                    <a:pt x="268" y="701"/>
                  </a:cubicBezTo>
                  <a:cubicBezTo>
                    <a:pt x="301" y="467"/>
                    <a:pt x="301" y="2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1"/>
            <p:cNvSpPr/>
            <p:nvPr/>
          </p:nvSpPr>
          <p:spPr>
            <a:xfrm>
              <a:off x="3760350" y="3903225"/>
              <a:ext cx="135125" cy="300475"/>
            </a:xfrm>
            <a:custGeom>
              <a:rect b="b" l="l" r="r" t="t"/>
              <a:pathLst>
                <a:path extrusionOk="0" h="12019" w="5405">
                  <a:moveTo>
                    <a:pt x="1" y="1"/>
                  </a:moveTo>
                  <a:cubicBezTo>
                    <a:pt x="34" y="168"/>
                    <a:pt x="67" y="368"/>
                    <a:pt x="101" y="568"/>
                  </a:cubicBezTo>
                  <a:cubicBezTo>
                    <a:pt x="168" y="968"/>
                    <a:pt x="301" y="1502"/>
                    <a:pt x="401" y="2136"/>
                  </a:cubicBezTo>
                  <a:cubicBezTo>
                    <a:pt x="701" y="3470"/>
                    <a:pt x="1068" y="5305"/>
                    <a:pt x="1535" y="7306"/>
                  </a:cubicBezTo>
                  <a:cubicBezTo>
                    <a:pt x="1769" y="8307"/>
                    <a:pt x="1969" y="9274"/>
                    <a:pt x="2169" y="10142"/>
                  </a:cubicBezTo>
                  <a:cubicBezTo>
                    <a:pt x="2236" y="10575"/>
                    <a:pt x="2369" y="10975"/>
                    <a:pt x="2536" y="11376"/>
                  </a:cubicBezTo>
                  <a:cubicBezTo>
                    <a:pt x="2703" y="11743"/>
                    <a:pt x="3070" y="11976"/>
                    <a:pt x="3470" y="12010"/>
                  </a:cubicBezTo>
                  <a:cubicBezTo>
                    <a:pt x="3527" y="12015"/>
                    <a:pt x="3583" y="12018"/>
                    <a:pt x="3639" y="12018"/>
                  </a:cubicBezTo>
                  <a:cubicBezTo>
                    <a:pt x="3906" y="12018"/>
                    <a:pt x="4155" y="11953"/>
                    <a:pt x="4404" y="11843"/>
                  </a:cubicBezTo>
                  <a:cubicBezTo>
                    <a:pt x="4604" y="11743"/>
                    <a:pt x="4804" y="11609"/>
                    <a:pt x="5004" y="11476"/>
                  </a:cubicBezTo>
                  <a:cubicBezTo>
                    <a:pt x="5138" y="11342"/>
                    <a:pt x="5271" y="11209"/>
                    <a:pt x="5405" y="11042"/>
                  </a:cubicBezTo>
                  <a:lnTo>
                    <a:pt x="5405" y="11042"/>
                  </a:lnTo>
                  <a:cubicBezTo>
                    <a:pt x="5238" y="11142"/>
                    <a:pt x="5104" y="11276"/>
                    <a:pt x="4971" y="11376"/>
                  </a:cubicBezTo>
                  <a:cubicBezTo>
                    <a:pt x="4574" y="11681"/>
                    <a:pt x="4120" y="11847"/>
                    <a:pt x="3637" y="11847"/>
                  </a:cubicBezTo>
                  <a:cubicBezTo>
                    <a:pt x="3593" y="11847"/>
                    <a:pt x="3548" y="11846"/>
                    <a:pt x="3503" y="11843"/>
                  </a:cubicBezTo>
                  <a:cubicBezTo>
                    <a:pt x="3170" y="11809"/>
                    <a:pt x="2836" y="11609"/>
                    <a:pt x="2669" y="11309"/>
                  </a:cubicBezTo>
                  <a:cubicBezTo>
                    <a:pt x="2536" y="10909"/>
                    <a:pt x="2436" y="10508"/>
                    <a:pt x="2369" y="10108"/>
                  </a:cubicBezTo>
                  <a:cubicBezTo>
                    <a:pt x="2169" y="9208"/>
                    <a:pt x="1969" y="8274"/>
                    <a:pt x="1735" y="7273"/>
                  </a:cubicBezTo>
                  <a:cubicBezTo>
                    <a:pt x="1302" y="5238"/>
                    <a:pt x="868" y="3437"/>
                    <a:pt x="568" y="2102"/>
                  </a:cubicBezTo>
                  <a:lnTo>
                    <a:pt x="168" y="568"/>
                  </a:lnTo>
                  <a:cubicBezTo>
                    <a:pt x="134" y="368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1"/>
            <p:cNvSpPr/>
            <p:nvPr/>
          </p:nvSpPr>
          <p:spPr>
            <a:xfrm>
              <a:off x="3802875" y="3928775"/>
              <a:ext cx="56475" cy="54150"/>
            </a:xfrm>
            <a:custGeom>
              <a:rect b="b" l="l" r="r" t="t"/>
              <a:pathLst>
                <a:path extrusionOk="0" h="2166" w="2259">
                  <a:moveTo>
                    <a:pt x="1133" y="1"/>
                  </a:moveTo>
                  <a:cubicBezTo>
                    <a:pt x="1079" y="1"/>
                    <a:pt x="1023" y="5"/>
                    <a:pt x="968" y="13"/>
                  </a:cubicBezTo>
                  <a:cubicBezTo>
                    <a:pt x="802" y="46"/>
                    <a:pt x="735" y="113"/>
                    <a:pt x="735" y="113"/>
                  </a:cubicBezTo>
                  <a:cubicBezTo>
                    <a:pt x="735" y="113"/>
                    <a:pt x="802" y="80"/>
                    <a:pt x="968" y="80"/>
                  </a:cubicBezTo>
                  <a:cubicBezTo>
                    <a:pt x="1168" y="80"/>
                    <a:pt x="1402" y="113"/>
                    <a:pt x="1569" y="247"/>
                  </a:cubicBezTo>
                  <a:cubicBezTo>
                    <a:pt x="1836" y="413"/>
                    <a:pt x="2002" y="680"/>
                    <a:pt x="2036" y="980"/>
                  </a:cubicBezTo>
                  <a:cubicBezTo>
                    <a:pt x="2036" y="1545"/>
                    <a:pt x="1570" y="1928"/>
                    <a:pt x="1074" y="1928"/>
                  </a:cubicBezTo>
                  <a:cubicBezTo>
                    <a:pt x="867" y="1928"/>
                    <a:pt x="654" y="1861"/>
                    <a:pt x="468" y="1714"/>
                  </a:cubicBezTo>
                  <a:cubicBezTo>
                    <a:pt x="268" y="1481"/>
                    <a:pt x="168" y="1181"/>
                    <a:pt x="234" y="880"/>
                  </a:cubicBezTo>
                  <a:cubicBezTo>
                    <a:pt x="268" y="647"/>
                    <a:pt x="335" y="447"/>
                    <a:pt x="501" y="313"/>
                  </a:cubicBezTo>
                  <a:cubicBezTo>
                    <a:pt x="601" y="180"/>
                    <a:pt x="668" y="146"/>
                    <a:pt x="668" y="146"/>
                  </a:cubicBezTo>
                  <a:cubicBezTo>
                    <a:pt x="668" y="138"/>
                    <a:pt x="662" y="134"/>
                    <a:pt x="650" y="134"/>
                  </a:cubicBezTo>
                  <a:cubicBezTo>
                    <a:pt x="616" y="134"/>
                    <a:pt x="535" y="171"/>
                    <a:pt x="435" y="247"/>
                  </a:cubicBezTo>
                  <a:cubicBezTo>
                    <a:pt x="234" y="380"/>
                    <a:pt x="134" y="613"/>
                    <a:pt x="68" y="847"/>
                  </a:cubicBezTo>
                  <a:cubicBezTo>
                    <a:pt x="1" y="1214"/>
                    <a:pt x="101" y="1581"/>
                    <a:pt x="335" y="1848"/>
                  </a:cubicBezTo>
                  <a:cubicBezTo>
                    <a:pt x="564" y="2067"/>
                    <a:pt x="839" y="2165"/>
                    <a:pt x="1108" y="2165"/>
                  </a:cubicBezTo>
                  <a:cubicBezTo>
                    <a:pt x="1699" y="2165"/>
                    <a:pt x="2259" y="1691"/>
                    <a:pt x="2236" y="980"/>
                  </a:cubicBezTo>
                  <a:cubicBezTo>
                    <a:pt x="2203" y="613"/>
                    <a:pt x="1969" y="313"/>
                    <a:pt x="1635" y="146"/>
                  </a:cubicBezTo>
                  <a:cubicBezTo>
                    <a:pt x="1483" y="45"/>
                    <a:pt x="1310" y="1"/>
                    <a:pt x="1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1"/>
            <p:cNvSpPr/>
            <p:nvPr/>
          </p:nvSpPr>
          <p:spPr>
            <a:xfrm>
              <a:off x="3840425" y="4056375"/>
              <a:ext cx="57300" cy="54425"/>
            </a:xfrm>
            <a:custGeom>
              <a:rect b="b" l="l" r="r" t="t"/>
              <a:pathLst>
                <a:path extrusionOk="0" h="2177" w="2292">
                  <a:moveTo>
                    <a:pt x="1137" y="1"/>
                  </a:moveTo>
                  <a:cubicBezTo>
                    <a:pt x="1080" y="1"/>
                    <a:pt x="1023" y="5"/>
                    <a:pt x="967" y="13"/>
                  </a:cubicBezTo>
                  <a:cubicBezTo>
                    <a:pt x="801" y="46"/>
                    <a:pt x="734" y="113"/>
                    <a:pt x="734" y="113"/>
                  </a:cubicBezTo>
                  <a:cubicBezTo>
                    <a:pt x="745" y="124"/>
                    <a:pt x="760" y="128"/>
                    <a:pt x="781" y="128"/>
                  </a:cubicBezTo>
                  <a:cubicBezTo>
                    <a:pt x="823" y="128"/>
                    <a:pt x="890" y="113"/>
                    <a:pt x="1001" y="113"/>
                  </a:cubicBezTo>
                  <a:cubicBezTo>
                    <a:pt x="1035" y="107"/>
                    <a:pt x="1070" y="104"/>
                    <a:pt x="1106" y="104"/>
                  </a:cubicBezTo>
                  <a:cubicBezTo>
                    <a:pt x="1279" y="104"/>
                    <a:pt x="1463" y="169"/>
                    <a:pt x="1601" y="280"/>
                  </a:cubicBezTo>
                  <a:cubicBezTo>
                    <a:pt x="1868" y="446"/>
                    <a:pt x="2035" y="713"/>
                    <a:pt x="2068" y="1013"/>
                  </a:cubicBezTo>
                  <a:cubicBezTo>
                    <a:pt x="2068" y="1579"/>
                    <a:pt x="1603" y="1961"/>
                    <a:pt x="1106" y="1961"/>
                  </a:cubicBezTo>
                  <a:cubicBezTo>
                    <a:pt x="899" y="1961"/>
                    <a:pt x="687" y="1894"/>
                    <a:pt x="500" y="1747"/>
                  </a:cubicBezTo>
                  <a:cubicBezTo>
                    <a:pt x="167" y="1314"/>
                    <a:pt x="167" y="713"/>
                    <a:pt x="500" y="313"/>
                  </a:cubicBezTo>
                  <a:cubicBezTo>
                    <a:pt x="600" y="213"/>
                    <a:pt x="667" y="146"/>
                    <a:pt x="667" y="146"/>
                  </a:cubicBezTo>
                  <a:lnTo>
                    <a:pt x="667" y="146"/>
                  </a:lnTo>
                  <a:cubicBezTo>
                    <a:pt x="667" y="146"/>
                    <a:pt x="567" y="146"/>
                    <a:pt x="434" y="246"/>
                  </a:cubicBezTo>
                  <a:cubicBezTo>
                    <a:pt x="267" y="413"/>
                    <a:pt x="133" y="613"/>
                    <a:pt x="100" y="847"/>
                  </a:cubicBezTo>
                  <a:cubicBezTo>
                    <a:pt x="0" y="1214"/>
                    <a:pt x="100" y="1580"/>
                    <a:pt x="334" y="1881"/>
                  </a:cubicBezTo>
                  <a:cubicBezTo>
                    <a:pt x="569" y="2085"/>
                    <a:pt x="845" y="2177"/>
                    <a:pt x="1113" y="2177"/>
                  </a:cubicBezTo>
                  <a:cubicBezTo>
                    <a:pt x="1721" y="2177"/>
                    <a:pt x="2291" y="1707"/>
                    <a:pt x="2268" y="1013"/>
                  </a:cubicBezTo>
                  <a:cubicBezTo>
                    <a:pt x="2202" y="646"/>
                    <a:pt x="1968" y="313"/>
                    <a:pt x="1668" y="146"/>
                  </a:cubicBezTo>
                  <a:cubicBezTo>
                    <a:pt x="1515" y="44"/>
                    <a:pt x="1323" y="1"/>
                    <a:pt x="1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1"/>
            <p:cNvSpPr/>
            <p:nvPr/>
          </p:nvSpPr>
          <p:spPr>
            <a:xfrm>
              <a:off x="3003975" y="3929025"/>
              <a:ext cx="1476075" cy="133575"/>
            </a:xfrm>
            <a:custGeom>
              <a:rect b="b" l="l" r="r" t="t"/>
              <a:pathLst>
                <a:path extrusionOk="0" h="5343" w="59043">
                  <a:moveTo>
                    <a:pt x="59014" y="0"/>
                  </a:moveTo>
                  <a:cubicBezTo>
                    <a:pt x="58319" y="0"/>
                    <a:pt x="45388" y="1144"/>
                    <a:pt x="29522" y="2572"/>
                  </a:cubicBezTo>
                  <a:cubicBezTo>
                    <a:pt x="13210" y="4039"/>
                    <a:pt x="1" y="5240"/>
                    <a:pt x="1" y="5340"/>
                  </a:cubicBezTo>
                  <a:cubicBezTo>
                    <a:pt x="1" y="5342"/>
                    <a:pt x="11" y="5343"/>
                    <a:pt x="30" y="5343"/>
                  </a:cubicBezTo>
                  <a:cubicBezTo>
                    <a:pt x="726" y="5343"/>
                    <a:pt x="13688" y="4199"/>
                    <a:pt x="29522" y="2772"/>
                  </a:cubicBezTo>
                  <a:cubicBezTo>
                    <a:pt x="45834" y="1304"/>
                    <a:pt x="59043" y="70"/>
                    <a:pt x="59043" y="3"/>
                  </a:cubicBezTo>
                  <a:cubicBezTo>
                    <a:pt x="59043" y="1"/>
                    <a:pt x="59033" y="0"/>
                    <a:pt x="59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1"/>
            <p:cNvSpPr/>
            <p:nvPr/>
          </p:nvSpPr>
          <p:spPr>
            <a:xfrm>
              <a:off x="2982300" y="3980725"/>
              <a:ext cx="1509425" cy="136050"/>
            </a:xfrm>
            <a:custGeom>
              <a:rect b="b" l="l" r="r" t="t"/>
              <a:pathLst>
                <a:path extrusionOk="0" h="5442" w="60377">
                  <a:moveTo>
                    <a:pt x="60347" y="0"/>
                  </a:moveTo>
                  <a:cubicBezTo>
                    <a:pt x="59637" y="0"/>
                    <a:pt x="46412" y="1145"/>
                    <a:pt x="30189" y="2605"/>
                  </a:cubicBezTo>
                  <a:cubicBezTo>
                    <a:pt x="13510" y="4106"/>
                    <a:pt x="1" y="5374"/>
                    <a:pt x="1" y="5440"/>
                  </a:cubicBezTo>
                  <a:cubicBezTo>
                    <a:pt x="1" y="5441"/>
                    <a:pt x="3" y="5441"/>
                    <a:pt x="8" y="5441"/>
                  </a:cubicBezTo>
                  <a:cubicBezTo>
                    <a:pt x="378" y="5441"/>
                    <a:pt x="13743" y="4285"/>
                    <a:pt x="30189" y="2805"/>
                  </a:cubicBezTo>
                  <a:cubicBezTo>
                    <a:pt x="46867" y="1304"/>
                    <a:pt x="60377" y="37"/>
                    <a:pt x="60377" y="3"/>
                  </a:cubicBezTo>
                  <a:cubicBezTo>
                    <a:pt x="60377" y="1"/>
                    <a:pt x="60367" y="0"/>
                    <a:pt x="603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1"/>
            <p:cNvSpPr/>
            <p:nvPr/>
          </p:nvSpPr>
          <p:spPr>
            <a:xfrm>
              <a:off x="3291700" y="3718100"/>
              <a:ext cx="44200" cy="422000"/>
            </a:xfrm>
            <a:custGeom>
              <a:rect b="b" l="l" r="r" t="t"/>
              <a:pathLst>
                <a:path extrusionOk="0" h="16880" w="1768">
                  <a:moveTo>
                    <a:pt x="0" y="1"/>
                  </a:moveTo>
                  <a:lnTo>
                    <a:pt x="0" y="1"/>
                  </a:lnTo>
                  <a:cubicBezTo>
                    <a:pt x="33" y="201"/>
                    <a:pt x="67" y="434"/>
                    <a:pt x="100" y="668"/>
                  </a:cubicBezTo>
                  <a:cubicBezTo>
                    <a:pt x="200" y="1068"/>
                    <a:pt x="334" y="1669"/>
                    <a:pt x="500" y="2436"/>
                  </a:cubicBezTo>
                  <a:cubicBezTo>
                    <a:pt x="867" y="4404"/>
                    <a:pt x="1134" y="6405"/>
                    <a:pt x="1334" y="8373"/>
                  </a:cubicBezTo>
                  <a:cubicBezTo>
                    <a:pt x="1501" y="10375"/>
                    <a:pt x="1534" y="12376"/>
                    <a:pt x="1501" y="14378"/>
                  </a:cubicBezTo>
                  <a:cubicBezTo>
                    <a:pt x="1501" y="15178"/>
                    <a:pt x="1468" y="15812"/>
                    <a:pt x="1468" y="16212"/>
                  </a:cubicBezTo>
                  <a:cubicBezTo>
                    <a:pt x="1434" y="16446"/>
                    <a:pt x="1434" y="16679"/>
                    <a:pt x="1468" y="16879"/>
                  </a:cubicBezTo>
                  <a:cubicBezTo>
                    <a:pt x="1501" y="16679"/>
                    <a:pt x="1534" y="16446"/>
                    <a:pt x="1534" y="16212"/>
                  </a:cubicBezTo>
                  <a:cubicBezTo>
                    <a:pt x="1601" y="15812"/>
                    <a:pt x="1635" y="15178"/>
                    <a:pt x="1668" y="14411"/>
                  </a:cubicBezTo>
                  <a:cubicBezTo>
                    <a:pt x="1768" y="12376"/>
                    <a:pt x="1735" y="10375"/>
                    <a:pt x="1534" y="8373"/>
                  </a:cubicBezTo>
                  <a:cubicBezTo>
                    <a:pt x="1368" y="6372"/>
                    <a:pt x="1067" y="4370"/>
                    <a:pt x="634" y="2402"/>
                  </a:cubicBezTo>
                  <a:cubicBezTo>
                    <a:pt x="500" y="1669"/>
                    <a:pt x="334" y="1035"/>
                    <a:pt x="200" y="634"/>
                  </a:cubicBezTo>
                  <a:cubicBezTo>
                    <a:pt x="167" y="401"/>
                    <a:pt x="100" y="2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1"/>
            <p:cNvSpPr/>
            <p:nvPr/>
          </p:nvSpPr>
          <p:spPr>
            <a:xfrm>
              <a:off x="3686975" y="3233075"/>
              <a:ext cx="409475" cy="642675"/>
            </a:xfrm>
            <a:custGeom>
              <a:rect b="b" l="l" r="r" t="t"/>
              <a:pathLst>
                <a:path extrusionOk="0" h="25707" w="16379">
                  <a:moveTo>
                    <a:pt x="12692" y="0"/>
                  </a:moveTo>
                  <a:cubicBezTo>
                    <a:pt x="12513" y="0"/>
                    <a:pt x="12278" y="65"/>
                    <a:pt x="11976" y="221"/>
                  </a:cubicBezTo>
                  <a:cubicBezTo>
                    <a:pt x="10941" y="755"/>
                    <a:pt x="11976" y="6592"/>
                    <a:pt x="11976" y="6592"/>
                  </a:cubicBezTo>
                  <a:lnTo>
                    <a:pt x="11375" y="9728"/>
                  </a:lnTo>
                  <a:cubicBezTo>
                    <a:pt x="11375" y="9728"/>
                    <a:pt x="7773" y="8927"/>
                    <a:pt x="7506" y="8794"/>
                  </a:cubicBezTo>
                  <a:cubicBezTo>
                    <a:pt x="7502" y="8791"/>
                    <a:pt x="7496" y="8790"/>
                    <a:pt x="7488" y="8790"/>
                  </a:cubicBezTo>
                  <a:cubicBezTo>
                    <a:pt x="7014" y="8790"/>
                    <a:pt x="0" y="13864"/>
                    <a:pt x="0" y="13864"/>
                  </a:cubicBezTo>
                  <a:cubicBezTo>
                    <a:pt x="0" y="13864"/>
                    <a:pt x="790" y="14522"/>
                    <a:pt x="1746" y="14522"/>
                  </a:cubicBezTo>
                  <a:cubicBezTo>
                    <a:pt x="1970" y="14522"/>
                    <a:pt x="2202" y="14486"/>
                    <a:pt x="2435" y="14398"/>
                  </a:cubicBezTo>
                  <a:cubicBezTo>
                    <a:pt x="2969" y="14198"/>
                    <a:pt x="5838" y="12464"/>
                    <a:pt x="5838" y="12463"/>
                  </a:cubicBezTo>
                  <a:lnTo>
                    <a:pt x="5838" y="12463"/>
                  </a:lnTo>
                  <a:lnTo>
                    <a:pt x="3503" y="15666"/>
                  </a:lnTo>
                  <a:cubicBezTo>
                    <a:pt x="3503" y="15666"/>
                    <a:pt x="2636" y="20502"/>
                    <a:pt x="2836" y="20869"/>
                  </a:cubicBezTo>
                  <a:cubicBezTo>
                    <a:pt x="2890" y="20955"/>
                    <a:pt x="3040" y="20988"/>
                    <a:pt x="3237" y="20988"/>
                  </a:cubicBezTo>
                  <a:cubicBezTo>
                    <a:pt x="3883" y="20988"/>
                    <a:pt x="5037" y="20636"/>
                    <a:pt x="5037" y="20636"/>
                  </a:cubicBezTo>
                  <a:lnTo>
                    <a:pt x="5337" y="18668"/>
                  </a:lnTo>
                  <a:cubicBezTo>
                    <a:pt x="5337" y="18668"/>
                    <a:pt x="5571" y="20035"/>
                    <a:pt x="5771" y="20336"/>
                  </a:cubicBezTo>
                  <a:cubicBezTo>
                    <a:pt x="5825" y="20405"/>
                    <a:pt x="5936" y="20432"/>
                    <a:pt x="6074" y="20432"/>
                  </a:cubicBezTo>
                  <a:cubicBezTo>
                    <a:pt x="6536" y="20432"/>
                    <a:pt x="7306" y="20136"/>
                    <a:pt x="7306" y="20136"/>
                  </a:cubicBezTo>
                  <a:lnTo>
                    <a:pt x="7606" y="22237"/>
                  </a:lnTo>
                  <a:lnTo>
                    <a:pt x="9307" y="25706"/>
                  </a:lnTo>
                  <a:lnTo>
                    <a:pt x="16379" y="23771"/>
                  </a:lnTo>
                  <a:lnTo>
                    <a:pt x="16379" y="12530"/>
                  </a:lnTo>
                  <a:lnTo>
                    <a:pt x="14844" y="11129"/>
                  </a:lnTo>
                  <a:lnTo>
                    <a:pt x="14411" y="5425"/>
                  </a:lnTo>
                  <a:cubicBezTo>
                    <a:pt x="14411" y="5425"/>
                    <a:pt x="13243" y="1255"/>
                    <a:pt x="13243" y="755"/>
                  </a:cubicBezTo>
                  <a:cubicBezTo>
                    <a:pt x="13243" y="378"/>
                    <a:pt x="13126" y="0"/>
                    <a:pt x="1269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1"/>
            <p:cNvSpPr/>
            <p:nvPr/>
          </p:nvSpPr>
          <p:spPr>
            <a:xfrm>
              <a:off x="3914625" y="3828175"/>
              <a:ext cx="618800" cy="1126675"/>
            </a:xfrm>
            <a:custGeom>
              <a:rect b="b" l="l" r="r" t="t"/>
              <a:pathLst>
                <a:path extrusionOk="0" h="45067" w="24752">
                  <a:moveTo>
                    <a:pt x="7273" y="1"/>
                  </a:moveTo>
                  <a:lnTo>
                    <a:pt x="1" y="1635"/>
                  </a:lnTo>
                  <a:cubicBezTo>
                    <a:pt x="1" y="2069"/>
                    <a:pt x="1068" y="24985"/>
                    <a:pt x="1335" y="26653"/>
                  </a:cubicBezTo>
                  <a:cubicBezTo>
                    <a:pt x="1602" y="28321"/>
                    <a:pt x="1735" y="43866"/>
                    <a:pt x="10675" y="45066"/>
                  </a:cubicBezTo>
                  <a:cubicBezTo>
                    <a:pt x="10675" y="45066"/>
                    <a:pt x="15145" y="45000"/>
                    <a:pt x="15545" y="44633"/>
                  </a:cubicBezTo>
                  <a:cubicBezTo>
                    <a:pt x="20449" y="41030"/>
                    <a:pt x="23451" y="35426"/>
                    <a:pt x="23851" y="29355"/>
                  </a:cubicBezTo>
                  <a:lnTo>
                    <a:pt x="24752" y="12977"/>
                  </a:lnTo>
                  <a:lnTo>
                    <a:pt x="24752" y="12977"/>
                  </a:lnTo>
                  <a:cubicBezTo>
                    <a:pt x="24751" y="12977"/>
                    <a:pt x="19648" y="13644"/>
                    <a:pt x="12977" y="14244"/>
                  </a:cubicBezTo>
                  <a:lnTo>
                    <a:pt x="12977" y="18547"/>
                  </a:lnTo>
                  <a:cubicBezTo>
                    <a:pt x="12977" y="18547"/>
                    <a:pt x="11442" y="14211"/>
                    <a:pt x="11175" y="13010"/>
                  </a:cubicBezTo>
                  <a:cubicBezTo>
                    <a:pt x="10942" y="11809"/>
                    <a:pt x="7273" y="1"/>
                    <a:pt x="727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1"/>
            <p:cNvSpPr/>
            <p:nvPr/>
          </p:nvSpPr>
          <p:spPr>
            <a:xfrm>
              <a:off x="3968000" y="3229425"/>
              <a:ext cx="90100" cy="281900"/>
            </a:xfrm>
            <a:custGeom>
              <a:rect b="b" l="l" r="r" t="t"/>
              <a:pathLst>
                <a:path extrusionOk="0" h="11276" w="3604">
                  <a:moveTo>
                    <a:pt x="1335" y="0"/>
                  </a:moveTo>
                  <a:cubicBezTo>
                    <a:pt x="701" y="367"/>
                    <a:pt x="268" y="1001"/>
                    <a:pt x="134" y="1735"/>
                  </a:cubicBezTo>
                  <a:cubicBezTo>
                    <a:pt x="1" y="2402"/>
                    <a:pt x="1" y="3069"/>
                    <a:pt x="134" y="3736"/>
                  </a:cubicBezTo>
                  <a:cubicBezTo>
                    <a:pt x="234" y="4337"/>
                    <a:pt x="368" y="4904"/>
                    <a:pt x="468" y="5438"/>
                  </a:cubicBezTo>
                  <a:cubicBezTo>
                    <a:pt x="534" y="5938"/>
                    <a:pt x="601" y="6438"/>
                    <a:pt x="568" y="6972"/>
                  </a:cubicBezTo>
                  <a:cubicBezTo>
                    <a:pt x="568" y="7706"/>
                    <a:pt x="468" y="8406"/>
                    <a:pt x="234" y="9107"/>
                  </a:cubicBezTo>
                  <a:cubicBezTo>
                    <a:pt x="101" y="9607"/>
                    <a:pt x="1" y="9874"/>
                    <a:pt x="1" y="9874"/>
                  </a:cubicBezTo>
                  <a:cubicBezTo>
                    <a:pt x="1" y="9874"/>
                    <a:pt x="34" y="9841"/>
                    <a:pt x="101" y="9707"/>
                  </a:cubicBezTo>
                  <a:cubicBezTo>
                    <a:pt x="167" y="9574"/>
                    <a:pt x="234" y="9374"/>
                    <a:pt x="334" y="9140"/>
                  </a:cubicBezTo>
                  <a:cubicBezTo>
                    <a:pt x="568" y="8440"/>
                    <a:pt x="701" y="7706"/>
                    <a:pt x="735" y="6972"/>
                  </a:cubicBezTo>
                  <a:cubicBezTo>
                    <a:pt x="768" y="6438"/>
                    <a:pt x="735" y="5938"/>
                    <a:pt x="668" y="5438"/>
                  </a:cubicBezTo>
                  <a:cubicBezTo>
                    <a:pt x="568" y="4870"/>
                    <a:pt x="434" y="4303"/>
                    <a:pt x="334" y="3703"/>
                  </a:cubicBezTo>
                  <a:cubicBezTo>
                    <a:pt x="201" y="3069"/>
                    <a:pt x="201" y="2402"/>
                    <a:pt x="334" y="1802"/>
                  </a:cubicBezTo>
                  <a:cubicBezTo>
                    <a:pt x="467" y="1106"/>
                    <a:pt x="862" y="542"/>
                    <a:pt x="1456" y="175"/>
                  </a:cubicBezTo>
                  <a:lnTo>
                    <a:pt x="1456" y="175"/>
                  </a:lnTo>
                  <a:lnTo>
                    <a:pt x="2002" y="253"/>
                  </a:lnTo>
                  <a:lnTo>
                    <a:pt x="2002" y="253"/>
                  </a:lnTo>
                  <a:lnTo>
                    <a:pt x="2002" y="267"/>
                  </a:lnTo>
                  <a:cubicBezTo>
                    <a:pt x="2369" y="2102"/>
                    <a:pt x="2703" y="3870"/>
                    <a:pt x="3003" y="5371"/>
                  </a:cubicBezTo>
                  <a:cubicBezTo>
                    <a:pt x="3170" y="7105"/>
                    <a:pt x="3303" y="8573"/>
                    <a:pt x="3403" y="9641"/>
                  </a:cubicBezTo>
                  <a:lnTo>
                    <a:pt x="3537" y="10875"/>
                  </a:lnTo>
                  <a:cubicBezTo>
                    <a:pt x="3537" y="11008"/>
                    <a:pt x="3570" y="11142"/>
                    <a:pt x="3603" y="11275"/>
                  </a:cubicBezTo>
                  <a:cubicBezTo>
                    <a:pt x="3603" y="11142"/>
                    <a:pt x="3603" y="10975"/>
                    <a:pt x="3570" y="10841"/>
                  </a:cubicBezTo>
                  <a:cubicBezTo>
                    <a:pt x="3537" y="10541"/>
                    <a:pt x="3503" y="10141"/>
                    <a:pt x="3503" y="9641"/>
                  </a:cubicBezTo>
                  <a:cubicBezTo>
                    <a:pt x="3403" y="8573"/>
                    <a:pt x="3303" y="7072"/>
                    <a:pt x="3170" y="5337"/>
                  </a:cubicBezTo>
                  <a:cubicBezTo>
                    <a:pt x="2869" y="3836"/>
                    <a:pt x="2536" y="2068"/>
                    <a:pt x="2202" y="234"/>
                  </a:cubicBezTo>
                  <a:lnTo>
                    <a:pt x="2202" y="167"/>
                  </a:lnTo>
                  <a:lnTo>
                    <a:pt x="2202" y="67"/>
                  </a:lnTo>
                  <a:lnTo>
                    <a:pt x="2102" y="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1"/>
            <p:cNvSpPr/>
            <p:nvPr/>
          </p:nvSpPr>
          <p:spPr>
            <a:xfrm>
              <a:off x="3687800" y="3449575"/>
              <a:ext cx="332775" cy="150200"/>
            </a:xfrm>
            <a:custGeom>
              <a:rect b="b" l="l" r="r" t="t"/>
              <a:pathLst>
                <a:path extrusionOk="0" h="6008" w="13311">
                  <a:moveTo>
                    <a:pt x="7506" y="1"/>
                  </a:moveTo>
                  <a:lnTo>
                    <a:pt x="7473" y="34"/>
                  </a:lnTo>
                  <a:lnTo>
                    <a:pt x="3570" y="2636"/>
                  </a:lnTo>
                  <a:lnTo>
                    <a:pt x="101" y="5004"/>
                  </a:lnTo>
                  <a:lnTo>
                    <a:pt x="1" y="5071"/>
                  </a:lnTo>
                  <a:lnTo>
                    <a:pt x="67" y="5138"/>
                  </a:lnTo>
                  <a:cubicBezTo>
                    <a:pt x="401" y="5505"/>
                    <a:pt x="801" y="5771"/>
                    <a:pt x="1235" y="5938"/>
                  </a:cubicBezTo>
                  <a:cubicBezTo>
                    <a:pt x="1379" y="5979"/>
                    <a:pt x="1524" y="6008"/>
                    <a:pt x="1660" y="6008"/>
                  </a:cubicBezTo>
                  <a:cubicBezTo>
                    <a:pt x="1744" y="6008"/>
                    <a:pt x="1826" y="5997"/>
                    <a:pt x="1902" y="5972"/>
                  </a:cubicBezTo>
                  <a:cubicBezTo>
                    <a:pt x="2102" y="5938"/>
                    <a:pt x="2302" y="5838"/>
                    <a:pt x="2502" y="5738"/>
                  </a:cubicBezTo>
                  <a:cubicBezTo>
                    <a:pt x="3203" y="5371"/>
                    <a:pt x="3770" y="5004"/>
                    <a:pt x="4270" y="4737"/>
                  </a:cubicBezTo>
                  <a:cubicBezTo>
                    <a:pt x="4771" y="4470"/>
                    <a:pt x="5171" y="4204"/>
                    <a:pt x="5438" y="4037"/>
                  </a:cubicBezTo>
                  <a:cubicBezTo>
                    <a:pt x="5571" y="3970"/>
                    <a:pt x="5705" y="3870"/>
                    <a:pt x="5805" y="3770"/>
                  </a:cubicBezTo>
                  <a:lnTo>
                    <a:pt x="5805" y="3770"/>
                  </a:lnTo>
                  <a:cubicBezTo>
                    <a:pt x="5671" y="3837"/>
                    <a:pt x="5538" y="3903"/>
                    <a:pt x="5405" y="4003"/>
                  </a:cubicBezTo>
                  <a:lnTo>
                    <a:pt x="4237" y="4637"/>
                  </a:lnTo>
                  <a:cubicBezTo>
                    <a:pt x="3737" y="4904"/>
                    <a:pt x="3136" y="5238"/>
                    <a:pt x="2436" y="5571"/>
                  </a:cubicBezTo>
                  <a:cubicBezTo>
                    <a:pt x="2269" y="5671"/>
                    <a:pt x="2102" y="5771"/>
                    <a:pt x="1902" y="5805"/>
                  </a:cubicBezTo>
                  <a:cubicBezTo>
                    <a:pt x="1833" y="5819"/>
                    <a:pt x="1752" y="5827"/>
                    <a:pt x="1670" y="5827"/>
                  </a:cubicBezTo>
                  <a:cubicBezTo>
                    <a:pt x="1553" y="5827"/>
                    <a:pt x="1433" y="5811"/>
                    <a:pt x="1335" y="5771"/>
                  </a:cubicBezTo>
                  <a:cubicBezTo>
                    <a:pt x="942" y="5620"/>
                    <a:pt x="604" y="5387"/>
                    <a:pt x="345" y="5096"/>
                  </a:cubicBezTo>
                  <a:lnTo>
                    <a:pt x="345" y="5096"/>
                  </a:lnTo>
                  <a:lnTo>
                    <a:pt x="3703" y="2836"/>
                  </a:lnTo>
                  <a:lnTo>
                    <a:pt x="7589" y="212"/>
                  </a:lnTo>
                  <a:lnTo>
                    <a:pt x="7589" y="212"/>
                  </a:lnTo>
                  <a:lnTo>
                    <a:pt x="11709" y="1168"/>
                  </a:lnTo>
                  <a:lnTo>
                    <a:pt x="12910" y="1402"/>
                  </a:lnTo>
                  <a:cubicBezTo>
                    <a:pt x="13043" y="1468"/>
                    <a:pt x="13177" y="1468"/>
                    <a:pt x="13310" y="1502"/>
                  </a:cubicBezTo>
                  <a:cubicBezTo>
                    <a:pt x="13177" y="1435"/>
                    <a:pt x="13043" y="1402"/>
                    <a:pt x="12910" y="1368"/>
                  </a:cubicBezTo>
                  <a:lnTo>
                    <a:pt x="11709" y="103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1"/>
            <p:cNvSpPr/>
            <p:nvPr/>
          </p:nvSpPr>
          <p:spPr>
            <a:xfrm>
              <a:off x="3755350" y="3510125"/>
              <a:ext cx="186000" cy="244375"/>
            </a:xfrm>
            <a:custGeom>
              <a:rect b="b" l="l" r="r" t="t"/>
              <a:pathLst>
                <a:path extrusionOk="0" h="9775" w="7440">
                  <a:moveTo>
                    <a:pt x="5911" y="1"/>
                  </a:moveTo>
                  <a:cubicBezTo>
                    <a:pt x="5863" y="1"/>
                    <a:pt x="5816" y="5"/>
                    <a:pt x="5771" y="14"/>
                  </a:cubicBezTo>
                  <a:cubicBezTo>
                    <a:pt x="5371" y="80"/>
                    <a:pt x="4937" y="214"/>
                    <a:pt x="4571" y="347"/>
                  </a:cubicBezTo>
                  <a:lnTo>
                    <a:pt x="4537" y="347"/>
                  </a:lnTo>
                  <a:cubicBezTo>
                    <a:pt x="4037" y="814"/>
                    <a:pt x="3436" y="1415"/>
                    <a:pt x="2803" y="2082"/>
                  </a:cubicBezTo>
                  <a:cubicBezTo>
                    <a:pt x="2502" y="2382"/>
                    <a:pt x="2169" y="2749"/>
                    <a:pt x="1835" y="3116"/>
                  </a:cubicBezTo>
                  <a:cubicBezTo>
                    <a:pt x="1468" y="3483"/>
                    <a:pt x="1135" y="3850"/>
                    <a:pt x="835" y="4283"/>
                  </a:cubicBezTo>
                  <a:lnTo>
                    <a:pt x="835" y="4317"/>
                  </a:lnTo>
                  <a:cubicBezTo>
                    <a:pt x="768" y="4717"/>
                    <a:pt x="701" y="5151"/>
                    <a:pt x="634" y="5551"/>
                  </a:cubicBezTo>
                  <a:cubicBezTo>
                    <a:pt x="401" y="6885"/>
                    <a:pt x="201" y="8186"/>
                    <a:pt x="1" y="9354"/>
                  </a:cubicBezTo>
                  <a:lnTo>
                    <a:pt x="1" y="9420"/>
                  </a:lnTo>
                  <a:lnTo>
                    <a:pt x="67" y="9454"/>
                  </a:lnTo>
                  <a:cubicBezTo>
                    <a:pt x="361" y="9667"/>
                    <a:pt x="740" y="9774"/>
                    <a:pt x="1119" y="9774"/>
                  </a:cubicBezTo>
                  <a:cubicBezTo>
                    <a:pt x="1213" y="9774"/>
                    <a:pt x="1308" y="9767"/>
                    <a:pt x="1402" y="9754"/>
                  </a:cubicBezTo>
                  <a:cubicBezTo>
                    <a:pt x="1835" y="9687"/>
                    <a:pt x="2202" y="9454"/>
                    <a:pt x="2469" y="9120"/>
                  </a:cubicBezTo>
                  <a:lnTo>
                    <a:pt x="2469" y="9087"/>
                  </a:lnTo>
                  <a:cubicBezTo>
                    <a:pt x="2602" y="8120"/>
                    <a:pt x="2703" y="7352"/>
                    <a:pt x="2769" y="6752"/>
                  </a:cubicBezTo>
                  <a:cubicBezTo>
                    <a:pt x="2803" y="6485"/>
                    <a:pt x="2836" y="6285"/>
                    <a:pt x="2836" y="6118"/>
                  </a:cubicBezTo>
                  <a:cubicBezTo>
                    <a:pt x="2836" y="6051"/>
                    <a:pt x="2836" y="5951"/>
                    <a:pt x="2836" y="5885"/>
                  </a:cubicBezTo>
                  <a:cubicBezTo>
                    <a:pt x="2803" y="5951"/>
                    <a:pt x="2769" y="6051"/>
                    <a:pt x="2769" y="6151"/>
                  </a:cubicBezTo>
                  <a:lnTo>
                    <a:pt x="2669" y="6785"/>
                  </a:lnTo>
                  <a:cubicBezTo>
                    <a:pt x="2569" y="7352"/>
                    <a:pt x="2469" y="8153"/>
                    <a:pt x="2302" y="9120"/>
                  </a:cubicBezTo>
                  <a:lnTo>
                    <a:pt x="2302" y="9054"/>
                  </a:lnTo>
                  <a:cubicBezTo>
                    <a:pt x="2069" y="9354"/>
                    <a:pt x="1735" y="9587"/>
                    <a:pt x="1335" y="9654"/>
                  </a:cubicBezTo>
                  <a:cubicBezTo>
                    <a:pt x="1281" y="9658"/>
                    <a:pt x="1226" y="9660"/>
                    <a:pt x="1172" y="9660"/>
                  </a:cubicBezTo>
                  <a:cubicBezTo>
                    <a:pt x="812" y="9660"/>
                    <a:pt x="459" y="9567"/>
                    <a:pt x="174" y="9381"/>
                  </a:cubicBezTo>
                  <a:lnTo>
                    <a:pt x="174" y="9381"/>
                  </a:lnTo>
                  <a:cubicBezTo>
                    <a:pt x="373" y="8256"/>
                    <a:pt x="604" y="6970"/>
                    <a:pt x="835" y="5651"/>
                  </a:cubicBezTo>
                  <a:cubicBezTo>
                    <a:pt x="901" y="5217"/>
                    <a:pt x="968" y="4817"/>
                    <a:pt x="1035" y="4383"/>
                  </a:cubicBezTo>
                  <a:lnTo>
                    <a:pt x="1035" y="4417"/>
                  </a:lnTo>
                  <a:cubicBezTo>
                    <a:pt x="1335" y="4017"/>
                    <a:pt x="1635" y="3650"/>
                    <a:pt x="2002" y="3283"/>
                  </a:cubicBezTo>
                  <a:lnTo>
                    <a:pt x="2969" y="2249"/>
                  </a:lnTo>
                  <a:cubicBezTo>
                    <a:pt x="3570" y="1615"/>
                    <a:pt x="4137" y="1014"/>
                    <a:pt x="4637" y="481"/>
                  </a:cubicBezTo>
                  <a:lnTo>
                    <a:pt x="4604" y="481"/>
                  </a:lnTo>
                  <a:cubicBezTo>
                    <a:pt x="5071" y="347"/>
                    <a:pt x="5438" y="180"/>
                    <a:pt x="5805" y="147"/>
                  </a:cubicBezTo>
                  <a:cubicBezTo>
                    <a:pt x="5874" y="133"/>
                    <a:pt x="5943" y="125"/>
                    <a:pt x="6010" y="125"/>
                  </a:cubicBezTo>
                  <a:cubicBezTo>
                    <a:pt x="6104" y="125"/>
                    <a:pt x="6194" y="141"/>
                    <a:pt x="6272" y="180"/>
                  </a:cubicBezTo>
                  <a:cubicBezTo>
                    <a:pt x="6439" y="214"/>
                    <a:pt x="6572" y="281"/>
                    <a:pt x="6672" y="314"/>
                  </a:cubicBezTo>
                  <a:cubicBezTo>
                    <a:pt x="6906" y="447"/>
                    <a:pt x="7172" y="547"/>
                    <a:pt x="7439" y="547"/>
                  </a:cubicBezTo>
                  <a:cubicBezTo>
                    <a:pt x="7373" y="514"/>
                    <a:pt x="7306" y="514"/>
                    <a:pt x="7239" y="481"/>
                  </a:cubicBezTo>
                  <a:cubicBezTo>
                    <a:pt x="7072" y="414"/>
                    <a:pt x="6872" y="347"/>
                    <a:pt x="6705" y="247"/>
                  </a:cubicBezTo>
                  <a:cubicBezTo>
                    <a:pt x="6572" y="180"/>
                    <a:pt x="6439" y="114"/>
                    <a:pt x="6305" y="80"/>
                  </a:cubicBezTo>
                  <a:cubicBezTo>
                    <a:pt x="6183" y="32"/>
                    <a:pt x="6043" y="1"/>
                    <a:pt x="591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1"/>
            <p:cNvSpPr/>
            <p:nvPr/>
          </p:nvSpPr>
          <p:spPr>
            <a:xfrm>
              <a:off x="3822075" y="3586350"/>
              <a:ext cx="136775" cy="160800"/>
            </a:xfrm>
            <a:custGeom>
              <a:rect b="b" l="l" r="r" t="t"/>
              <a:pathLst>
                <a:path extrusionOk="0" h="6432" w="5471">
                  <a:moveTo>
                    <a:pt x="4503" y="0"/>
                  </a:moveTo>
                  <a:lnTo>
                    <a:pt x="1968" y="67"/>
                  </a:lnTo>
                  <a:lnTo>
                    <a:pt x="1935" y="67"/>
                  </a:lnTo>
                  <a:lnTo>
                    <a:pt x="1902" y="100"/>
                  </a:lnTo>
                  <a:lnTo>
                    <a:pt x="0" y="2569"/>
                  </a:lnTo>
                  <a:lnTo>
                    <a:pt x="0" y="2602"/>
                  </a:lnTo>
                  <a:lnTo>
                    <a:pt x="0" y="2635"/>
                  </a:lnTo>
                  <a:lnTo>
                    <a:pt x="0" y="4970"/>
                  </a:lnTo>
                  <a:lnTo>
                    <a:pt x="0" y="6305"/>
                  </a:lnTo>
                  <a:lnTo>
                    <a:pt x="0" y="6371"/>
                  </a:lnTo>
                  <a:lnTo>
                    <a:pt x="67" y="6371"/>
                  </a:lnTo>
                  <a:cubicBezTo>
                    <a:pt x="207" y="6413"/>
                    <a:pt x="346" y="6432"/>
                    <a:pt x="486" y="6432"/>
                  </a:cubicBezTo>
                  <a:cubicBezTo>
                    <a:pt x="680" y="6432"/>
                    <a:pt x="874" y="6396"/>
                    <a:pt x="1068" y="6338"/>
                  </a:cubicBezTo>
                  <a:cubicBezTo>
                    <a:pt x="1234" y="6271"/>
                    <a:pt x="1368" y="6171"/>
                    <a:pt x="1468" y="6038"/>
                  </a:cubicBezTo>
                  <a:cubicBezTo>
                    <a:pt x="1535" y="5904"/>
                    <a:pt x="1601" y="5738"/>
                    <a:pt x="1668" y="5604"/>
                  </a:cubicBezTo>
                  <a:cubicBezTo>
                    <a:pt x="1798" y="5084"/>
                    <a:pt x="1865" y="4533"/>
                    <a:pt x="1868" y="3981"/>
                  </a:cubicBezTo>
                  <a:lnTo>
                    <a:pt x="1868" y="3981"/>
                  </a:lnTo>
                  <a:cubicBezTo>
                    <a:pt x="2246" y="3722"/>
                    <a:pt x="2592" y="3375"/>
                    <a:pt x="2850" y="2967"/>
                  </a:cubicBezTo>
                  <a:lnTo>
                    <a:pt x="2850" y="2967"/>
                  </a:lnTo>
                  <a:lnTo>
                    <a:pt x="4770" y="2869"/>
                  </a:lnTo>
                  <a:cubicBezTo>
                    <a:pt x="5004" y="2869"/>
                    <a:pt x="5237" y="2836"/>
                    <a:pt x="5471" y="2802"/>
                  </a:cubicBezTo>
                  <a:lnTo>
                    <a:pt x="4704" y="2802"/>
                  </a:lnTo>
                  <a:lnTo>
                    <a:pt x="2735" y="2836"/>
                  </a:lnTo>
                  <a:lnTo>
                    <a:pt x="2702" y="2836"/>
                  </a:lnTo>
                  <a:lnTo>
                    <a:pt x="2702" y="2902"/>
                  </a:lnTo>
                  <a:cubicBezTo>
                    <a:pt x="2435" y="3269"/>
                    <a:pt x="2068" y="3636"/>
                    <a:pt x="1701" y="3903"/>
                  </a:cubicBezTo>
                  <a:lnTo>
                    <a:pt x="1635" y="3903"/>
                  </a:lnTo>
                  <a:lnTo>
                    <a:pt x="1635" y="3970"/>
                  </a:lnTo>
                  <a:cubicBezTo>
                    <a:pt x="1635" y="4503"/>
                    <a:pt x="1568" y="5037"/>
                    <a:pt x="1435" y="5571"/>
                  </a:cubicBezTo>
                  <a:cubicBezTo>
                    <a:pt x="1368" y="5704"/>
                    <a:pt x="1334" y="5804"/>
                    <a:pt x="1268" y="5938"/>
                  </a:cubicBezTo>
                  <a:cubicBezTo>
                    <a:pt x="1168" y="6038"/>
                    <a:pt x="1068" y="6138"/>
                    <a:pt x="968" y="6171"/>
                  </a:cubicBezTo>
                  <a:cubicBezTo>
                    <a:pt x="802" y="6226"/>
                    <a:pt x="647" y="6251"/>
                    <a:pt x="496" y="6251"/>
                  </a:cubicBezTo>
                  <a:cubicBezTo>
                    <a:pt x="396" y="6251"/>
                    <a:pt x="298" y="6240"/>
                    <a:pt x="200" y="6220"/>
                  </a:cubicBezTo>
                  <a:lnTo>
                    <a:pt x="200" y="6220"/>
                  </a:lnTo>
                  <a:lnTo>
                    <a:pt x="200" y="2692"/>
                  </a:lnTo>
                  <a:lnTo>
                    <a:pt x="2045" y="264"/>
                  </a:lnTo>
                  <a:lnTo>
                    <a:pt x="2045" y="264"/>
                  </a:lnTo>
                  <a:lnTo>
                    <a:pt x="4503" y="100"/>
                  </a:lnTo>
                  <a:lnTo>
                    <a:pt x="5204" y="34"/>
                  </a:lnTo>
                  <a:cubicBezTo>
                    <a:pt x="5304" y="34"/>
                    <a:pt x="5371" y="0"/>
                    <a:pt x="547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1"/>
            <p:cNvSpPr/>
            <p:nvPr/>
          </p:nvSpPr>
          <p:spPr>
            <a:xfrm>
              <a:off x="3865425" y="3713925"/>
              <a:ext cx="54225" cy="155150"/>
            </a:xfrm>
            <a:custGeom>
              <a:rect b="b" l="l" r="r" t="t"/>
              <a:pathLst>
                <a:path extrusionOk="0" h="6206" w="2169">
                  <a:moveTo>
                    <a:pt x="67" y="1"/>
                  </a:moveTo>
                  <a:cubicBezTo>
                    <a:pt x="1" y="334"/>
                    <a:pt x="1" y="668"/>
                    <a:pt x="34" y="1002"/>
                  </a:cubicBezTo>
                  <a:cubicBezTo>
                    <a:pt x="134" y="2603"/>
                    <a:pt x="668" y="4137"/>
                    <a:pt x="1569" y="5471"/>
                  </a:cubicBezTo>
                  <a:cubicBezTo>
                    <a:pt x="1735" y="5738"/>
                    <a:pt x="1935" y="6005"/>
                    <a:pt x="2169" y="6205"/>
                  </a:cubicBezTo>
                  <a:cubicBezTo>
                    <a:pt x="935" y="4371"/>
                    <a:pt x="201" y="2236"/>
                    <a:pt x="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1"/>
            <p:cNvSpPr/>
            <p:nvPr/>
          </p:nvSpPr>
          <p:spPr>
            <a:xfrm>
              <a:off x="3879600" y="3705800"/>
              <a:ext cx="70075" cy="29850"/>
            </a:xfrm>
            <a:custGeom>
              <a:rect b="b" l="l" r="r" t="t"/>
              <a:pathLst>
                <a:path extrusionOk="0" h="1194" w="2803">
                  <a:moveTo>
                    <a:pt x="880" y="1"/>
                  </a:moveTo>
                  <a:cubicBezTo>
                    <a:pt x="729" y="1"/>
                    <a:pt x="579" y="20"/>
                    <a:pt x="434" y="59"/>
                  </a:cubicBezTo>
                  <a:cubicBezTo>
                    <a:pt x="168" y="126"/>
                    <a:pt x="1" y="226"/>
                    <a:pt x="1" y="259"/>
                  </a:cubicBezTo>
                  <a:cubicBezTo>
                    <a:pt x="225" y="201"/>
                    <a:pt x="451" y="173"/>
                    <a:pt x="673" y="173"/>
                  </a:cubicBezTo>
                  <a:cubicBezTo>
                    <a:pt x="1479" y="173"/>
                    <a:pt x="2247" y="540"/>
                    <a:pt x="2769" y="1193"/>
                  </a:cubicBezTo>
                  <a:cubicBezTo>
                    <a:pt x="2803" y="1160"/>
                    <a:pt x="2736" y="993"/>
                    <a:pt x="2536" y="760"/>
                  </a:cubicBezTo>
                  <a:cubicBezTo>
                    <a:pt x="2269" y="459"/>
                    <a:pt x="1936" y="226"/>
                    <a:pt x="1569" y="126"/>
                  </a:cubicBezTo>
                  <a:cubicBezTo>
                    <a:pt x="1346" y="45"/>
                    <a:pt x="1112" y="1"/>
                    <a:pt x="8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1"/>
            <p:cNvSpPr/>
            <p:nvPr/>
          </p:nvSpPr>
          <p:spPr>
            <a:xfrm>
              <a:off x="3944650" y="3663075"/>
              <a:ext cx="9200" cy="68400"/>
            </a:xfrm>
            <a:custGeom>
              <a:rect b="b" l="l" r="r" t="t"/>
              <a:pathLst>
                <a:path extrusionOk="0" h="2736" w="368">
                  <a:moveTo>
                    <a:pt x="334" y="0"/>
                  </a:moveTo>
                  <a:lnTo>
                    <a:pt x="334" y="0"/>
                  </a:lnTo>
                  <a:cubicBezTo>
                    <a:pt x="167" y="434"/>
                    <a:pt x="101" y="867"/>
                    <a:pt x="67" y="1334"/>
                  </a:cubicBezTo>
                  <a:cubicBezTo>
                    <a:pt x="1" y="1801"/>
                    <a:pt x="1" y="2268"/>
                    <a:pt x="67" y="2735"/>
                  </a:cubicBezTo>
                  <a:cubicBezTo>
                    <a:pt x="201" y="2302"/>
                    <a:pt x="268" y="1835"/>
                    <a:pt x="301" y="1368"/>
                  </a:cubicBezTo>
                  <a:cubicBezTo>
                    <a:pt x="368" y="901"/>
                    <a:pt x="368" y="434"/>
                    <a:pt x="3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1"/>
            <p:cNvSpPr/>
            <p:nvPr/>
          </p:nvSpPr>
          <p:spPr>
            <a:xfrm>
              <a:off x="4096425" y="3827350"/>
              <a:ext cx="276900" cy="927350"/>
            </a:xfrm>
            <a:custGeom>
              <a:rect b="b" l="l" r="r" t="t"/>
              <a:pathLst>
                <a:path extrusionOk="0" h="37094" w="11076">
                  <a:moveTo>
                    <a:pt x="1" y="0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34" y="201"/>
                    <a:pt x="34" y="267"/>
                    <a:pt x="67" y="401"/>
                  </a:cubicBezTo>
                  <a:cubicBezTo>
                    <a:pt x="134" y="668"/>
                    <a:pt x="234" y="1035"/>
                    <a:pt x="368" y="1502"/>
                  </a:cubicBezTo>
                  <a:cubicBezTo>
                    <a:pt x="634" y="2436"/>
                    <a:pt x="1035" y="3803"/>
                    <a:pt x="1535" y="5504"/>
                  </a:cubicBezTo>
                  <a:cubicBezTo>
                    <a:pt x="2536" y="8907"/>
                    <a:pt x="3970" y="13577"/>
                    <a:pt x="5671" y="18680"/>
                  </a:cubicBezTo>
                  <a:cubicBezTo>
                    <a:pt x="6539" y="21249"/>
                    <a:pt x="7373" y="23684"/>
                    <a:pt x="8173" y="25886"/>
                  </a:cubicBezTo>
                  <a:cubicBezTo>
                    <a:pt x="8573" y="26953"/>
                    <a:pt x="8974" y="28021"/>
                    <a:pt x="9374" y="28988"/>
                  </a:cubicBezTo>
                  <a:cubicBezTo>
                    <a:pt x="9741" y="29955"/>
                    <a:pt x="10141" y="30823"/>
                    <a:pt x="10408" y="31656"/>
                  </a:cubicBezTo>
                  <a:cubicBezTo>
                    <a:pt x="10708" y="32390"/>
                    <a:pt x="10842" y="33158"/>
                    <a:pt x="10908" y="33958"/>
                  </a:cubicBezTo>
                  <a:cubicBezTo>
                    <a:pt x="10942" y="34559"/>
                    <a:pt x="10875" y="35159"/>
                    <a:pt x="10742" y="35726"/>
                  </a:cubicBezTo>
                  <a:cubicBezTo>
                    <a:pt x="10575" y="36193"/>
                    <a:pt x="10341" y="36660"/>
                    <a:pt x="10041" y="37094"/>
                  </a:cubicBezTo>
                  <a:cubicBezTo>
                    <a:pt x="10141" y="36994"/>
                    <a:pt x="10241" y="36894"/>
                    <a:pt x="10308" y="36760"/>
                  </a:cubicBezTo>
                  <a:cubicBezTo>
                    <a:pt x="10542" y="36460"/>
                    <a:pt x="10708" y="36126"/>
                    <a:pt x="10808" y="35759"/>
                  </a:cubicBezTo>
                  <a:cubicBezTo>
                    <a:pt x="10975" y="35159"/>
                    <a:pt x="11075" y="34559"/>
                    <a:pt x="11042" y="33958"/>
                  </a:cubicBezTo>
                  <a:cubicBezTo>
                    <a:pt x="11009" y="33158"/>
                    <a:pt x="10842" y="32357"/>
                    <a:pt x="10575" y="31590"/>
                  </a:cubicBezTo>
                  <a:cubicBezTo>
                    <a:pt x="10308" y="30756"/>
                    <a:pt x="9908" y="29855"/>
                    <a:pt x="9541" y="28921"/>
                  </a:cubicBezTo>
                  <a:cubicBezTo>
                    <a:pt x="9141" y="27954"/>
                    <a:pt x="8774" y="26886"/>
                    <a:pt x="8373" y="25819"/>
                  </a:cubicBezTo>
                  <a:cubicBezTo>
                    <a:pt x="7573" y="23617"/>
                    <a:pt x="6739" y="21182"/>
                    <a:pt x="5905" y="18614"/>
                  </a:cubicBezTo>
                  <a:cubicBezTo>
                    <a:pt x="4237" y="13510"/>
                    <a:pt x="2769" y="8840"/>
                    <a:pt x="1735" y="5471"/>
                  </a:cubicBezTo>
                  <a:cubicBezTo>
                    <a:pt x="1202" y="3803"/>
                    <a:pt x="768" y="2436"/>
                    <a:pt x="468" y="1468"/>
                  </a:cubicBezTo>
                  <a:lnTo>
                    <a:pt x="134" y="367"/>
                  </a:lnTo>
                  <a:lnTo>
                    <a:pt x="34" y="101"/>
                  </a:lnTo>
                  <a:cubicBezTo>
                    <a:pt x="34" y="67"/>
                    <a:pt x="34" y="34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1"/>
            <p:cNvSpPr/>
            <p:nvPr/>
          </p:nvSpPr>
          <p:spPr>
            <a:xfrm>
              <a:off x="2824700" y="4291025"/>
              <a:ext cx="1125825" cy="867300"/>
            </a:xfrm>
            <a:custGeom>
              <a:rect b="b" l="l" r="r" t="t"/>
              <a:pathLst>
                <a:path extrusionOk="0" h="34692" w="45033">
                  <a:moveTo>
                    <a:pt x="5104" y="0"/>
                  </a:moveTo>
                  <a:lnTo>
                    <a:pt x="1368" y="21015"/>
                  </a:lnTo>
                  <a:cubicBezTo>
                    <a:pt x="0" y="28087"/>
                    <a:pt x="5404" y="34658"/>
                    <a:pt x="12609" y="34692"/>
                  </a:cubicBezTo>
                  <a:lnTo>
                    <a:pt x="45032" y="34325"/>
                  </a:lnTo>
                  <a:lnTo>
                    <a:pt x="44165" y="23817"/>
                  </a:lnTo>
                  <a:lnTo>
                    <a:pt x="16345" y="19681"/>
                  </a:lnTo>
                  <a:lnTo>
                    <a:pt x="19814" y="60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1"/>
            <p:cNvSpPr/>
            <p:nvPr/>
          </p:nvSpPr>
          <p:spPr>
            <a:xfrm>
              <a:off x="3878775" y="4828075"/>
              <a:ext cx="458675" cy="333275"/>
            </a:xfrm>
            <a:custGeom>
              <a:rect b="b" l="l" r="r" t="t"/>
              <a:pathLst>
                <a:path extrusionOk="0" h="13331" w="18347">
                  <a:moveTo>
                    <a:pt x="6405" y="0"/>
                  </a:moveTo>
                  <a:cubicBezTo>
                    <a:pt x="6405" y="0"/>
                    <a:pt x="406" y="2837"/>
                    <a:pt x="12" y="2837"/>
                  </a:cubicBezTo>
                  <a:cubicBezTo>
                    <a:pt x="7" y="2837"/>
                    <a:pt x="4" y="2836"/>
                    <a:pt x="0" y="2835"/>
                  </a:cubicBezTo>
                  <a:lnTo>
                    <a:pt x="0" y="3002"/>
                  </a:lnTo>
                  <a:lnTo>
                    <a:pt x="0" y="12009"/>
                  </a:lnTo>
                  <a:lnTo>
                    <a:pt x="2969" y="12876"/>
                  </a:lnTo>
                  <a:cubicBezTo>
                    <a:pt x="3967" y="13180"/>
                    <a:pt x="5000" y="13331"/>
                    <a:pt x="6036" y="13331"/>
                  </a:cubicBezTo>
                  <a:cubicBezTo>
                    <a:pt x="7043" y="13331"/>
                    <a:pt x="8054" y="13189"/>
                    <a:pt x="9040" y="12909"/>
                  </a:cubicBezTo>
                  <a:cubicBezTo>
                    <a:pt x="10274" y="12576"/>
                    <a:pt x="11442" y="12209"/>
                    <a:pt x="11575" y="12042"/>
                  </a:cubicBezTo>
                  <a:cubicBezTo>
                    <a:pt x="12009" y="11408"/>
                    <a:pt x="12376" y="10708"/>
                    <a:pt x="12710" y="10007"/>
                  </a:cubicBezTo>
                  <a:cubicBezTo>
                    <a:pt x="12710" y="10007"/>
                    <a:pt x="14010" y="9540"/>
                    <a:pt x="14144" y="9040"/>
                  </a:cubicBezTo>
                  <a:cubicBezTo>
                    <a:pt x="14244" y="8606"/>
                    <a:pt x="14311" y="8139"/>
                    <a:pt x="14344" y="7672"/>
                  </a:cubicBezTo>
                  <a:cubicBezTo>
                    <a:pt x="14344" y="7672"/>
                    <a:pt x="16679" y="7472"/>
                    <a:pt x="17513" y="6938"/>
                  </a:cubicBezTo>
                  <a:cubicBezTo>
                    <a:pt x="18347" y="6371"/>
                    <a:pt x="18213" y="3369"/>
                    <a:pt x="18213" y="3369"/>
                  </a:cubicBezTo>
                  <a:lnTo>
                    <a:pt x="18213" y="3369"/>
                  </a:lnTo>
                  <a:lnTo>
                    <a:pt x="17113" y="4270"/>
                  </a:lnTo>
                  <a:lnTo>
                    <a:pt x="12743" y="4637"/>
                  </a:lnTo>
                  <a:lnTo>
                    <a:pt x="10208" y="2835"/>
                  </a:lnTo>
                  <a:lnTo>
                    <a:pt x="10208" y="2835"/>
                  </a:lnTo>
                  <a:cubicBezTo>
                    <a:pt x="10208" y="2835"/>
                    <a:pt x="12432" y="3028"/>
                    <a:pt x="14161" y="3028"/>
                  </a:cubicBezTo>
                  <a:cubicBezTo>
                    <a:pt x="15026" y="3028"/>
                    <a:pt x="15767" y="2980"/>
                    <a:pt x="16045" y="2835"/>
                  </a:cubicBezTo>
                  <a:cubicBezTo>
                    <a:pt x="16846" y="2368"/>
                    <a:pt x="17146" y="534"/>
                    <a:pt x="17146" y="534"/>
                  </a:cubicBezTo>
                  <a:lnTo>
                    <a:pt x="640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1"/>
            <p:cNvSpPr/>
            <p:nvPr/>
          </p:nvSpPr>
          <p:spPr>
            <a:xfrm>
              <a:off x="4035550" y="4831400"/>
              <a:ext cx="303575" cy="112300"/>
            </a:xfrm>
            <a:custGeom>
              <a:rect b="b" l="l" r="r" t="t"/>
              <a:pathLst>
                <a:path extrusionOk="0" h="4492" w="12143">
                  <a:moveTo>
                    <a:pt x="1" y="1"/>
                  </a:moveTo>
                  <a:cubicBezTo>
                    <a:pt x="67" y="1"/>
                    <a:pt x="134" y="34"/>
                    <a:pt x="234" y="34"/>
                  </a:cubicBezTo>
                  <a:lnTo>
                    <a:pt x="835" y="67"/>
                  </a:lnTo>
                  <a:lnTo>
                    <a:pt x="3103" y="234"/>
                  </a:lnTo>
                  <a:lnTo>
                    <a:pt x="10769" y="662"/>
                  </a:lnTo>
                  <a:lnTo>
                    <a:pt x="10769" y="662"/>
                  </a:lnTo>
                  <a:cubicBezTo>
                    <a:pt x="10687" y="1593"/>
                    <a:pt x="9874" y="2445"/>
                    <a:pt x="8874" y="2736"/>
                  </a:cubicBezTo>
                  <a:cubicBezTo>
                    <a:pt x="8361" y="2879"/>
                    <a:pt x="7823" y="2947"/>
                    <a:pt x="7283" y="2947"/>
                  </a:cubicBezTo>
                  <a:cubicBezTo>
                    <a:pt x="6945" y="2947"/>
                    <a:pt x="6606" y="2921"/>
                    <a:pt x="6272" y="2869"/>
                  </a:cubicBezTo>
                  <a:cubicBezTo>
                    <a:pt x="5493" y="2772"/>
                    <a:pt x="4650" y="2706"/>
                    <a:pt x="3837" y="2703"/>
                  </a:cubicBezTo>
                  <a:lnTo>
                    <a:pt x="3837" y="2703"/>
                  </a:lnTo>
                  <a:cubicBezTo>
                    <a:pt x="3837" y="2703"/>
                    <a:pt x="3837" y="2703"/>
                    <a:pt x="3837" y="2702"/>
                  </a:cubicBezTo>
                  <a:lnTo>
                    <a:pt x="3837" y="2703"/>
                  </a:lnTo>
                  <a:lnTo>
                    <a:pt x="3837" y="2703"/>
                  </a:lnTo>
                  <a:cubicBezTo>
                    <a:pt x="3814" y="2703"/>
                    <a:pt x="3792" y="2702"/>
                    <a:pt x="3770" y="2702"/>
                  </a:cubicBezTo>
                  <a:lnTo>
                    <a:pt x="3270" y="2736"/>
                  </a:lnTo>
                  <a:lnTo>
                    <a:pt x="3770" y="2903"/>
                  </a:lnTo>
                  <a:cubicBezTo>
                    <a:pt x="4337" y="3136"/>
                    <a:pt x="4837" y="3536"/>
                    <a:pt x="5404" y="3803"/>
                  </a:cubicBezTo>
                  <a:cubicBezTo>
                    <a:pt x="5905" y="4070"/>
                    <a:pt x="6472" y="4237"/>
                    <a:pt x="7039" y="4370"/>
                  </a:cubicBezTo>
                  <a:cubicBezTo>
                    <a:pt x="7485" y="4450"/>
                    <a:pt x="7938" y="4492"/>
                    <a:pt x="8392" y="4492"/>
                  </a:cubicBezTo>
                  <a:cubicBezTo>
                    <a:pt x="8889" y="4492"/>
                    <a:pt x="9386" y="4442"/>
                    <a:pt x="9874" y="4337"/>
                  </a:cubicBezTo>
                  <a:cubicBezTo>
                    <a:pt x="10475" y="4204"/>
                    <a:pt x="11075" y="3970"/>
                    <a:pt x="11609" y="3670"/>
                  </a:cubicBezTo>
                  <a:cubicBezTo>
                    <a:pt x="11742" y="3570"/>
                    <a:pt x="11876" y="3503"/>
                    <a:pt x="12009" y="3403"/>
                  </a:cubicBezTo>
                  <a:cubicBezTo>
                    <a:pt x="12109" y="3336"/>
                    <a:pt x="12143" y="3270"/>
                    <a:pt x="12143" y="3270"/>
                  </a:cubicBezTo>
                  <a:lnTo>
                    <a:pt x="12143" y="3270"/>
                  </a:lnTo>
                  <a:cubicBezTo>
                    <a:pt x="12143" y="3270"/>
                    <a:pt x="11942" y="3403"/>
                    <a:pt x="11576" y="3570"/>
                  </a:cubicBezTo>
                  <a:cubicBezTo>
                    <a:pt x="10635" y="4074"/>
                    <a:pt x="9585" y="4327"/>
                    <a:pt x="8532" y="4327"/>
                  </a:cubicBezTo>
                  <a:cubicBezTo>
                    <a:pt x="8054" y="4327"/>
                    <a:pt x="7575" y="4274"/>
                    <a:pt x="7106" y="4170"/>
                  </a:cubicBezTo>
                  <a:cubicBezTo>
                    <a:pt x="6539" y="4070"/>
                    <a:pt x="6005" y="3870"/>
                    <a:pt x="5505" y="3603"/>
                  </a:cubicBezTo>
                  <a:cubicBezTo>
                    <a:pt x="5104" y="3353"/>
                    <a:pt x="4686" y="3122"/>
                    <a:pt x="4262" y="2909"/>
                  </a:cubicBezTo>
                  <a:lnTo>
                    <a:pt x="4262" y="2909"/>
                  </a:lnTo>
                  <a:cubicBezTo>
                    <a:pt x="4934" y="2928"/>
                    <a:pt x="5592" y="2988"/>
                    <a:pt x="6272" y="3069"/>
                  </a:cubicBezTo>
                  <a:cubicBezTo>
                    <a:pt x="6591" y="3117"/>
                    <a:pt x="6910" y="3139"/>
                    <a:pt x="7227" y="3139"/>
                  </a:cubicBezTo>
                  <a:cubicBezTo>
                    <a:pt x="7806" y="3139"/>
                    <a:pt x="8380" y="3065"/>
                    <a:pt x="8940" y="2936"/>
                  </a:cubicBezTo>
                  <a:cubicBezTo>
                    <a:pt x="9507" y="2769"/>
                    <a:pt x="9974" y="2436"/>
                    <a:pt x="10375" y="2035"/>
                  </a:cubicBezTo>
                  <a:cubicBezTo>
                    <a:pt x="10742" y="1635"/>
                    <a:pt x="10975" y="1101"/>
                    <a:pt x="11008" y="568"/>
                  </a:cubicBezTo>
                  <a:lnTo>
                    <a:pt x="11008" y="468"/>
                  </a:lnTo>
                  <a:lnTo>
                    <a:pt x="10908" y="468"/>
                  </a:lnTo>
                  <a:lnTo>
                    <a:pt x="3103" y="10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1"/>
            <p:cNvSpPr/>
            <p:nvPr/>
          </p:nvSpPr>
          <p:spPr>
            <a:xfrm>
              <a:off x="4157300" y="5014025"/>
              <a:ext cx="124275" cy="14200"/>
            </a:xfrm>
            <a:custGeom>
              <a:rect b="b" l="l" r="r" t="t"/>
              <a:pathLst>
                <a:path extrusionOk="0" h="568" w="4971">
                  <a:moveTo>
                    <a:pt x="4971" y="1"/>
                  </a:moveTo>
                  <a:lnTo>
                    <a:pt x="4971" y="1"/>
                  </a:lnTo>
                  <a:cubicBezTo>
                    <a:pt x="4137" y="34"/>
                    <a:pt x="3303" y="101"/>
                    <a:pt x="2503" y="234"/>
                  </a:cubicBezTo>
                  <a:cubicBezTo>
                    <a:pt x="1669" y="301"/>
                    <a:pt x="835" y="401"/>
                    <a:pt x="1" y="534"/>
                  </a:cubicBezTo>
                  <a:cubicBezTo>
                    <a:pt x="279" y="557"/>
                    <a:pt x="557" y="568"/>
                    <a:pt x="835" y="568"/>
                  </a:cubicBezTo>
                  <a:cubicBezTo>
                    <a:pt x="1391" y="568"/>
                    <a:pt x="1947" y="523"/>
                    <a:pt x="2503" y="434"/>
                  </a:cubicBezTo>
                  <a:cubicBezTo>
                    <a:pt x="3336" y="401"/>
                    <a:pt x="4170" y="234"/>
                    <a:pt x="497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1"/>
            <p:cNvSpPr/>
            <p:nvPr/>
          </p:nvSpPr>
          <p:spPr>
            <a:xfrm>
              <a:off x="4153975" y="5065725"/>
              <a:ext cx="68400" cy="26725"/>
            </a:xfrm>
            <a:custGeom>
              <a:rect b="b" l="l" r="r" t="t"/>
              <a:pathLst>
                <a:path extrusionOk="0" h="1069" w="2736">
                  <a:moveTo>
                    <a:pt x="2736" y="1"/>
                  </a:moveTo>
                  <a:cubicBezTo>
                    <a:pt x="2235" y="68"/>
                    <a:pt x="1768" y="234"/>
                    <a:pt x="1335" y="435"/>
                  </a:cubicBezTo>
                  <a:cubicBezTo>
                    <a:pt x="868" y="568"/>
                    <a:pt x="401" y="768"/>
                    <a:pt x="0" y="1068"/>
                  </a:cubicBezTo>
                  <a:cubicBezTo>
                    <a:pt x="467" y="1002"/>
                    <a:pt x="968" y="835"/>
                    <a:pt x="1401" y="635"/>
                  </a:cubicBezTo>
                  <a:cubicBezTo>
                    <a:pt x="1868" y="501"/>
                    <a:pt x="2335" y="268"/>
                    <a:pt x="273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1"/>
            <p:cNvSpPr/>
            <p:nvPr/>
          </p:nvSpPr>
          <p:spPr>
            <a:xfrm>
              <a:off x="3845425" y="4091700"/>
              <a:ext cx="57550" cy="33700"/>
            </a:xfrm>
            <a:custGeom>
              <a:rect b="b" l="l" r="r" t="t"/>
              <a:pathLst>
                <a:path extrusionOk="0" h="1348" w="2302">
                  <a:moveTo>
                    <a:pt x="0" y="101"/>
                  </a:moveTo>
                  <a:lnTo>
                    <a:pt x="0" y="101"/>
                  </a:lnTo>
                  <a:cubicBezTo>
                    <a:pt x="54" y="208"/>
                    <a:pt x="120" y="300"/>
                    <a:pt x="195" y="379"/>
                  </a:cubicBezTo>
                  <a:lnTo>
                    <a:pt x="195" y="379"/>
                  </a:lnTo>
                  <a:cubicBezTo>
                    <a:pt x="196" y="353"/>
                    <a:pt x="198" y="327"/>
                    <a:pt x="200" y="301"/>
                  </a:cubicBezTo>
                  <a:lnTo>
                    <a:pt x="0" y="101"/>
                  </a:lnTo>
                  <a:close/>
                  <a:moveTo>
                    <a:pt x="2068" y="1"/>
                  </a:moveTo>
                  <a:lnTo>
                    <a:pt x="2068" y="1"/>
                  </a:lnTo>
                  <a:cubicBezTo>
                    <a:pt x="1876" y="472"/>
                    <a:pt x="1437" y="715"/>
                    <a:pt x="1000" y="715"/>
                  </a:cubicBezTo>
                  <a:cubicBezTo>
                    <a:pt x="706" y="715"/>
                    <a:pt x="412" y="605"/>
                    <a:pt x="195" y="379"/>
                  </a:cubicBezTo>
                  <a:lnTo>
                    <a:pt x="195" y="379"/>
                  </a:lnTo>
                  <a:cubicBezTo>
                    <a:pt x="182" y="922"/>
                    <a:pt x="632" y="1348"/>
                    <a:pt x="1147" y="1348"/>
                  </a:cubicBezTo>
                  <a:cubicBezTo>
                    <a:pt x="1198" y="1348"/>
                    <a:pt x="1249" y="1344"/>
                    <a:pt x="1301" y="1335"/>
                  </a:cubicBezTo>
                  <a:cubicBezTo>
                    <a:pt x="1935" y="1235"/>
                    <a:pt x="2302" y="568"/>
                    <a:pt x="2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1"/>
            <p:cNvSpPr/>
            <p:nvPr/>
          </p:nvSpPr>
          <p:spPr>
            <a:xfrm>
              <a:off x="3809550" y="3964950"/>
              <a:ext cx="57575" cy="33675"/>
            </a:xfrm>
            <a:custGeom>
              <a:rect b="b" l="l" r="r" t="t"/>
              <a:pathLst>
                <a:path extrusionOk="0" h="1347" w="2303">
                  <a:moveTo>
                    <a:pt x="1" y="67"/>
                  </a:moveTo>
                  <a:cubicBezTo>
                    <a:pt x="47" y="159"/>
                    <a:pt x="102" y="240"/>
                    <a:pt x="164" y="312"/>
                  </a:cubicBezTo>
                  <a:lnTo>
                    <a:pt x="164" y="312"/>
                  </a:lnTo>
                  <a:cubicBezTo>
                    <a:pt x="165" y="297"/>
                    <a:pt x="166" y="282"/>
                    <a:pt x="168" y="267"/>
                  </a:cubicBezTo>
                  <a:lnTo>
                    <a:pt x="1" y="67"/>
                  </a:lnTo>
                  <a:close/>
                  <a:moveTo>
                    <a:pt x="2036" y="0"/>
                  </a:moveTo>
                  <a:lnTo>
                    <a:pt x="2036" y="0"/>
                  </a:lnTo>
                  <a:cubicBezTo>
                    <a:pt x="1864" y="463"/>
                    <a:pt x="1446" y="697"/>
                    <a:pt x="1021" y="697"/>
                  </a:cubicBezTo>
                  <a:cubicBezTo>
                    <a:pt x="706" y="697"/>
                    <a:pt x="388" y="569"/>
                    <a:pt x="164" y="312"/>
                  </a:cubicBezTo>
                  <a:lnTo>
                    <a:pt x="164" y="312"/>
                  </a:lnTo>
                  <a:cubicBezTo>
                    <a:pt x="131" y="874"/>
                    <a:pt x="594" y="1347"/>
                    <a:pt x="1148" y="1347"/>
                  </a:cubicBezTo>
                  <a:cubicBezTo>
                    <a:pt x="1199" y="1347"/>
                    <a:pt x="1250" y="1343"/>
                    <a:pt x="1302" y="1335"/>
                  </a:cubicBezTo>
                  <a:cubicBezTo>
                    <a:pt x="1936" y="1235"/>
                    <a:pt x="2302" y="567"/>
                    <a:pt x="2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1"/>
            <p:cNvSpPr/>
            <p:nvPr/>
          </p:nvSpPr>
          <p:spPr>
            <a:xfrm>
              <a:off x="3315050" y="4205125"/>
              <a:ext cx="90075" cy="306025"/>
            </a:xfrm>
            <a:custGeom>
              <a:rect b="b" l="l" r="r" t="t"/>
              <a:pathLst>
                <a:path extrusionOk="0" h="12241" w="3603">
                  <a:moveTo>
                    <a:pt x="834" y="0"/>
                  </a:moveTo>
                  <a:lnTo>
                    <a:pt x="567" y="67"/>
                  </a:lnTo>
                  <a:cubicBezTo>
                    <a:pt x="0" y="3903"/>
                    <a:pt x="534" y="7839"/>
                    <a:pt x="2102" y="11408"/>
                  </a:cubicBezTo>
                  <a:cubicBezTo>
                    <a:pt x="2276" y="11786"/>
                    <a:pt x="2602" y="12240"/>
                    <a:pt x="2970" y="12240"/>
                  </a:cubicBezTo>
                  <a:cubicBezTo>
                    <a:pt x="3025" y="12240"/>
                    <a:pt x="3080" y="12230"/>
                    <a:pt x="3136" y="12209"/>
                  </a:cubicBezTo>
                  <a:cubicBezTo>
                    <a:pt x="3503" y="12042"/>
                    <a:pt x="3603" y="11609"/>
                    <a:pt x="3603" y="11208"/>
                  </a:cubicBezTo>
                  <a:cubicBezTo>
                    <a:pt x="3603" y="7372"/>
                    <a:pt x="1368" y="3836"/>
                    <a:pt x="83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1"/>
            <p:cNvSpPr/>
            <p:nvPr/>
          </p:nvSpPr>
          <p:spPr>
            <a:xfrm>
              <a:off x="4223175" y="3848200"/>
              <a:ext cx="19225" cy="416150"/>
            </a:xfrm>
            <a:custGeom>
              <a:rect b="b" l="l" r="r" t="t"/>
              <a:pathLst>
                <a:path extrusionOk="0" h="16646" w="769">
                  <a:moveTo>
                    <a:pt x="34" y="0"/>
                  </a:moveTo>
                  <a:lnTo>
                    <a:pt x="34" y="0"/>
                  </a:lnTo>
                  <a:cubicBezTo>
                    <a:pt x="1" y="201"/>
                    <a:pt x="34" y="434"/>
                    <a:pt x="68" y="668"/>
                  </a:cubicBezTo>
                  <a:cubicBezTo>
                    <a:pt x="68" y="1101"/>
                    <a:pt x="134" y="1702"/>
                    <a:pt x="168" y="2435"/>
                  </a:cubicBezTo>
                  <a:cubicBezTo>
                    <a:pt x="301" y="3937"/>
                    <a:pt x="435" y="6005"/>
                    <a:pt x="468" y="8306"/>
                  </a:cubicBezTo>
                  <a:cubicBezTo>
                    <a:pt x="535" y="10608"/>
                    <a:pt x="535" y="12676"/>
                    <a:pt x="535" y="14177"/>
                  </a:cubicBezTo>
                  <a:lnTo>
                    <a:pt x="535" y="15978"/>
                  </a:lnTo>
                  <a:cubicBezTo>
                    <a:pt x="501" y="16179"/>
                    <a:pt x="501" y="16412"/>
                    <a:pt x="535" y="16646"/>
                  </a:cubicBezTo>
                  <a:cubicBezTo>
                    <a:pt x="568" y="16412"/>
                    <a:pt x="601" y="16212"/>
                    <a:pt x="601" y="15978"/>
                  </a:cubicBezTo>
                  <a:cubicBezTo>
                    <a:pt x="635" y="15545"/>
                    <a:pt x="668" y="14944"/>
                    <a:pt x="701" y="14211"/>
                  </a:cubicBezTo>
                  <a:cubicBezTo>
                    <a:pt x="735" y="12676"/>
                    <a:pt x="768" y="10608"/>
                    <a:pt x="701" y="8306"/>
                  </a:cubicBezTo>
                  <a:cubicBezTo>
                    <a:pt x="635" y="6005"/>
                    <a:pt x="468" y="3937"/>
                    <a:pt x="335" y="2435"/>
                  </a:cubicBezTo>
                  <a:cubicBezTo>
                    <a:pt x="268" y="1668"/>
                    <a:pt x="168" y="1068"/>
                    <a:pt x="134" y="634"/>
                  </a:cubicBezTo>
                  <a:cubicBezTo>
                    <a:pt x="101" y="434"/>
                    <a:pt x="68" y="2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3" name="Google Shape;1903;p81"/>
          <p:cNvSpPr txBox="1"/>
          <p:nvPr/>
        </p:nvSpPr>
        <p:spPr>
          <a:xfrm>
            <a:off x="879556" y="1419161"/>
            <a:ext cx="3221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Age:</a:t>
            </a: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 18-25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Occupation: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Student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4" name="Google Shape;1904;p81"/>
          <p:cNvSpPr txBox="1"/>
          <p:nvPr/>
        </p:nvSpPr>
        <p:spPr>
          <a:xfrm>
            <a:off x="879550" y="2921137"/>
            <a:ext cx="22197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Easy to use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No prerequisite and skills needed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63238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obust</a:t>
            </a: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 &amp; Stable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5" name="Google Shape;1905;p81"/>
          <p:cNvSpPr txBox="1"/>
          <p:nvPr/>
        </p:nvSpPr>
        <p:spPr>
          <a:xfrm>
            <a:off x="879552" y="2571761"/>
            <a:ext cx="22197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  <a:latin typeface="Fredoka One"/>
                <a:ea typeface="Fredoka One"/>
                <a:cs typeface="Fredoka One"/>
                <a:sym typeface="Fredoka One"/>
              </a:rPr>
              <a:t>Requirements</a:t>
            </a:r>
            <a:endParaRPr sz="1600">
              <a:solidFill>
                <a:srgbClr val="263238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06" name="Google Shape;1906;p81"/>
          <p:cNvSpPr txBox="1"/>
          <p:nvPr/>
        </p:nvSpPr>
        <p:spPr>
          <a:xfrm>
            <a:off x="6653575" y="2921893"/>
            <a:ext cx="22197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Storage demands during summer break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63238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Reliability &amp; Traceable transaction </a:t>
            </a:r>
            <a:endParaRPr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7" name="Google Shape;1907;p81"/>
          <p:cNvSpPr txBox="1"/>
          <p:nvPr/>
        </p:nvSpPr>
        <p:spPr>
          <a:xfrm>
            <a:off x="6653577" y="2571750"/>
            <a:ext cx="2219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  <a:latin typeface="Fredoka One"/>
                <a:ea typeface="Fredoka One"/>
                <a:cs typeface="Fredoka One"/>
                <a:sym typeface="Fredoka One"/>
              </a:rPr>
              <a:t>Demands</a:t>
            </a:r>
            <a:endParaRPr sz="1600">
              <a:solidFill>
                <a:srgbClr val="263238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08" name="Google Shape;1908;p81"/>
          <p:cNvSpPr txBox="1"/>
          <p:nvPr/>
        </p:nvSpPr>
        <p:spPr>
          <a:xfrm>
            <a:off x="5783800" y="1419150"/>
            <a:ext cx="2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Income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lower middle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Location: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Hong Kong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82"/>
          <p:cNvGrpSpPr/>
          <p:nvPr/>
        </p:nvGrpSpPr>
        <p:grpSpPr>
          <a:xfrm>
            <a:off x="685808" y="980900"/>
            <a:ext cx="3872779" cy="3181704"/>
            <a:chOff x="719991" y="980900"/>
            <a:chExt cx="3872779" cy="3181704"/>
          </a:xfrm>
        </p:grpSpPr>
        <p:grpSp>
          <p:nvGrpSpPr>
            <p:cNvPr id="1914" name="Google Shape;1914;p82"/>
            <p:cNvGrpSpPr/>
            <p:nvPr/>
          </p:nvGrpSpPr>
          <p:grpSpPr>
            <a:xfrm>
              <a:off x="719991" y="980900"/>
              <a:ext cx="3872779" cy="3181704"/>
              <a:chOff x="1377550" y="921425"/>
              <a:chExt cx="4891725" cy="4018825"/>
            </a:xfrm>
          </p:grpSpPr>
          <p:sp>
            <p:nvSpPr>
              <p:cNvPr id="1915" name="Google Shape;1915;p82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rect b="b" l="l" r="r" t="t"/>
                <a:pathLst>
                  <a:path extrusionOk="0" h="29003" w="62202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82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rect b="b" l="l" r="r" t="t"/>
                <a:pathLst>
                  <a:path extrusionOk="0" h="3936" w="62202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82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rect b="b" l="l" r="r" t="t"/>
                <a:pathLst>
                  <a:path extrusionOk="0" h="3268" w="81044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82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rect b="b" l="l" r="r" t="t"/>
                <a:pathLst>
                  <a:path extrusionOk="0" h="115175" w="195669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82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rect b="b" l="l" r="r" t="t"/>
                <a:pathLst>
                  <a:path extrusionOk="0" h="19988" w="195669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82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rect b="b" l="l" r="r" t="t"/>
                <a:pathLst>
                  <a:path extrusionOk="0" h="7633" w="7633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1" name="Google Shape;1921;p82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2" name="Google Shape;1922;p82"/>
          <p:cNvPicPr preferRelativeResize="0"/>
          <p:nvPr/>
        </p:nvPicPr>
        <p:blipFill rotWithShape="1">
          <a:blip r:embed="rId3">
            <a:alphaModFix/>
          </a:blip>
          <a:srcRect b="0" l="586" r="1584" t="734"/>
          <a:stretch/>
        </p:blipFill>
        <p:spPr>
          <a:xfrm>
            <a:off x="814696" y="1119775"/>
            <a:ext cx="3615478" cy="199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82"/>
          <p:cNvSpPr/>
          <p:nvPr/>
        </p:nvSpPr>
        <p:spPr>
          <a:xfrm>
            <a:off x="833625" y="1125800"/>
            <a:ext cx="3615600" cy="19983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4" name="Google Shape;19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275" y="1125725"/>
            <a:ext cx="3727674" cy="21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82"/>
          <p:cNvSpPr txBox="1"/>
          <p:nvPr/>
        </p:nvSpPr>
        <p:spPr>
          <a:xfrm>
            <a:off x="5453325" y="1119775"/>
            <a:ext cx="4035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Desktop software?</a:t>
            </a:r>
            <a:endParaRPr sz="2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Complex instructions?</a:t>
            </a:r>
            <a:endParaRPr sz="2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User Manual?</a:t>
            </a:r>
            <a:endParaRPr sz="2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50" y="78275"/>
            <a:ext cx="362760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350" y="152400"/>
            <a:ext cx="4194250" cy="49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83"/>
          <p:cNvGrpSpPr/>
          <p:nvPr/>
        </p:nvGrpSpPr>
        <p:grpSpPr>
          <a:xfrm>
            <a:off x="5308279" y="679503"/>
            <a:ext cx="2545215" cy="3784794"/>
            <a:chOff x="2132400" y="372275"/>
            <a:chExt cx="3330125" cy="4951975"/>
          </a:xfrm>
        </p:grpSpPr>
        <p:sp>
          <p:nvSpPr>
            <p:cNvPr id="1931" name="Google Shape;1931;p83"/>
            <p:cNvSpPr/>
            <p:nvPr/>
          </p:nvSpPr>
          <p:spPr>
            <a:xfrm>
              <a:off x="2132400" y="372275"/>
              <a:ext cx="3330125" cy="4951975"/>
            </a:xfrm>
            <a:custGeom>
              <a:rect b="b" l="l" r="r" t="t"/>
              <a:pathLst>
                <a:path extrusionOk="0" h="198079" w="133205">
                  <a:moveTo>
                    <a:pt x="10948" y="0"/>
                  </a:moveTo>
                  <a:cubicBezTo>
                    <a:pt x="4890" y="0"/>
                    <a:pt x="1" y="4890"/>
                    <a:pt x="1" y="10948"/>
                  </a:cubicBezTo>
                  <a:lnTo>
                    <a:pt x="1" y="187131"/>
                  </a:lnTo>
                  <a:cubicBezTo>
                    <a:pt x="1" y="193189"/>
                    <a:pt x="4890" y="198078"/>
                    <a:pt x="10948" y="198078"/>
                  </a:cubicBezTo>
                  <a:lnTo>
                    <a:pt x="122257" y="198078"/>
                  </a:lnTo>
                  <a:cubicBezTo>
                    <a:pt x="128315" y="198078"/>
                    <a:pt x="133205" y="193165"/>
                    <a:pt x="133205" y="187107"/>
                  </a:cubicBezTo>
                  <a:lnTo>
                    <a:pt x="133205" y="10948"/>
                  </a:lnTo>
                  <a:cubicBezTo>
                    <a:pt x="133205" y="4890"/>
                    <a:pt x="128315" y="0"/>
                    <a:pt x="122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3"/>
            <p:cNvSpPr/>
            <p:nvPr/>
          </p:nvSpPr>
          <p:spPr>
            <a:xfrm>
              <a:off x="3631400" y="4825750"/>
              <a:ext cx="332125" cy="332150"/>
            </a:xfrm>
            <a:custGeom>
              <a:rect b="b" l="l" r="r" t="t"/>
              <a:pathLst>
                <a:path extrusionOk="0" h="13286" w="13285">
                  <a:moveTo>
                    <a:pt x="6655" y="0"/>
                  </a:moveTo>
                  <a:cubicBezTo>
                    <a:pt x="2982" y="0"/>
                    <a:pt x="0" y="2982"/>
                    <a:pt x="0" y="6631"/>
                  </a:cubicBezTo>
                  <a:cubicBezTo>
                    <a:pt x="0" y="10304"/>
                    <a:pt x="2982" y="13285"/>
                    <a:pt x="6655" y="13285"/>
                  </a:cubicBezTo>
                  <a:cubicBezTo>
                    <a:pt x="10304" y="13285"/>
                    <a:pt x="13285" y="10304"/>
                    <a:pt x="13285" y="6631"/>
                  </a:cubicBezTo>
                  <a:cubicBezTo>
                    <a:pt x="13285" y="2982"/>
                    <a:pt x="10304" y="0"/>
                    <a:pt x="6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83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934" name="Google Shape;1934;p83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our tablet UI looks like when signing in and signing up.</a:t>
            </a:r>
            <a:endParaRPr/>
          </a:p>
        </p:txBody>
      </p:sp>
      <p:pic>
        <p:nvPicPr>
          <p:cNvPr id="1935" name="Google Shape;1935;p83"/>
          <p:cNvPicPr preferRelativeResize="0"/>
          <p:nvPr/>
        </p:nvPicPr>
        <p:blipFill rotWithShape="1">
          <a:blip r:embed="rId3">
            <a:alphaModFix/>
          </a:blip>
          <a:srcRect b="1337" l="0" r="0" t="295"/>
          <a:stretch/>
        </p:blipFill>
        <p:spPr>
          <a:xfrm>
            <a:off x="5394875" y="893975"/>
            <a:ext cx="2372024" cy="31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83"/>
          <p:cNvSpPr/>
          <p:nvPr/>
        </p:nvSpPr>
        <p:spPr>
          <a:xfrm>
            <a:off x="5394875" y="893975"/>
            <a:ext cx="2372100" cy="31242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7" name="Google Shape;193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362" y="893975"/>
            <a:ext cx="2523137" cy="31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84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943" name="Google Shape;1943;p84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interfaces provided for users looks like on your mobile device. You can access to our services conveniently.</a:t>
            </a:r>
            <a:endParaRPr/>
          </a:p>
        </p:txBody>
      </p:sp>
      <p:pic>
        <p:nvPicPr>
          <p:cNvPr id="1944" name="Google Shape;1944;p84"/>
          <p:cNvPicPr preferRelativeResize="0"/>
          <p:nvPr/>
        </p:nvPicPr>
        <p:blipFill rotWithShape="1">
          <a:blip r:embed="rId3">
            <a:alphaModFix/>
          </a:blip>
          <a:srcRect b="14729" l="0" r="0" t="-1219"/>
          <a:stretch/>
        </p:blipFill>
        <p:spPr>
          <a:xfrm>
            <a:off x="1559950" y="604980"/>
            <a:ext cx="2023200" cy="3784800"/>
          </a:xfrm>
          <a:prstGeom prst="roundRect">
            <a:avLst>
              <a:gd fmla="val 9772" name="adj"/>
            </a:avLst>
          </a:prstGeom>
          <a:noFill/>
          <a:ln>
            <a:noFill/>
          </a:ln>
        </p:spPr>
      </p:pic>
      <p:sp>
        <p:nvSpPr>
          <p:cNvPr id="1945" name="Google Shape;1945;p84"/>
          <p:cNvSpPr/>
          <p:nvPr/>
        </p:nvSpPr>
        <p:spPr>
          <a:xfrm>
            <a:off x="1457950" y="517675"/>
            <a:ext cx="2583483" cy="4007750"/>
          </a:xfrm>
          <a:custGeom>
            <a:rect b="b" l="l" r="r" t="t"/>
            <a:pathLst>
              <a:path extrusionOk="0" h="193261" w="107399">
                <a:moveTo>
                  <a:pt x="91085" y="7179"/>
                </a:moveTo>
                <a:cubicBezTo>
                  <a:pt x="96141" y="7179"/>
                  <a:pt x="100243" y="11282"/>
                  <a:pt x="100243" y="16314"/>
                </a:cubicBezTo>
                <a:lnTo>
                  <a:pt x="100243" y="176995"/>
                </a:lnTo>
                <a:cubicBezTo>
                  <a:pt x="100243" y="182027"/>
                  <a:pt x="96117" y="186129"/>
                  <a:pt x="91085" y="186129"/>
                </a:cubicBezTo>
                <a:lnTo>
                  <a:pt x="16314" y="186129"/>
                </a:lnTo>
                <a:cubicBezTo>
                  <a:pt x="11281" y="186129"/>
                  <a:pt x="7179" y="182027"/>
                  <a:pt x="7179" y="176995"/>
                </a:cubicBezTo>
                <a:lnTo>
                  <a:pt x="7179" y="16314"/>
                </a:lnTo>
                <a:cubicBezTo>
                  <a:pt x="7179" y="11282"/>
                  <a:pt x="11281" y="7179"/>
                  <a:pt x="16314" y="7179"/>
                </a:cubicBezTo>
                <a:close/>
                <a:moveTo>
                  <a:pt x="16314" y="0"/>
                </a:moveTo>
                <a:cubicBezTo>
                  <a:pt x="7322" y="0"/>
                  <a:pt x="0" y="7322"/>
                  <a:pt x="0" y="16314"/>
                </a:cubicBezTo>
                <a:lnTo>
                  <a:pt x="0" y="176947"/>
                </a:lnTo>
                <a:cubicBezTo>
                  <a:pt x="0" y="185962"/>
                  <a:pt x="7322" y="193261"/>
                  <a:pt x="16314" y="193261"/>
                </a:cubicBezTo>
                <a:lnTo>
                  <a:pt x="91061" y="193261"/>
                </a:lnTo>
                <a:cubicBezTo>
                  <a:pt x="100076" y="193261"/>
                  <a:pt x="107374" y="185962"/>
                  <a:pt x="107398" y="176995"/>
                </a:cubicBezTo>
                <a:lnTo>
                  <a:pt x="107398" y="16314"/>
                </a:lnTo>
                <a:cubicBezTo>
                  <a:pt x="107398" y="7322"/>
                  <a:pt x="100100" y="0"/>
                  <a:pt x="9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4"/>
          <p:cNvSpPr/>
          <p:nvPr/>
        </p:nvSpPr>
        <p:spPr>
          <a:xfrm>
            <a:off x="1604950" y="654400"/>
            <a:ext cx="1933200" cy="3735300"/>
          </a:xfrm>
          <a:prstGeom prst="roundRect">
            <a:avLst>
              <a:gd fmla="val 11427" name="adj"/>
            </a:avLst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4"/>
          <p:cNvSpPr/>
          <p:nvPr/>
        </p:nvSpPr>
        <p:spPr>
          <a:xfrm>
            <a:off x="2051975" y="577489"/>
            <a:ext cx="1039177" cy="158361"/>
          </a:xfrm>
          <a:custGeom>
            <a:rect b="b" l="l" r="r" t="t"/>
            <a:pathLst>
              <a:path extrusionOk="0" h="11927" w="50111">
                <a:moveTo>
                  <a:pt x="0" y="1"/>
                </a:moveTo>
                <a:lnTo>
                  <a:pt x="0" y="5677"/>
                </a:lnTo>
                <a:cubicBezTo>
                  <a:pt x="0" y="9136"/>
                  <a:pt x="2791" y="11926"/>
                  <a:pt x="6225" y="11926"/>
                </a:cubicBezTo>
                <a:lnTo>
                  <a:pt x="43885" y="11926"/>
                </a:lnTo>
                <a:cubicBezTo>
                  <a:pt x="47343" y="11926"/>
                  <a:pt x="50110" y="9136"/>
                  <a:pt x="50110" y="5725"/>
                </a:cubicBezTo>
                <a:lnTo>
                  <a:pt x="50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8" name="Google Shape;194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475" y="654400"/>
            <a:ext cx="2268424" cy="3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85"/>
          <p:cNvSpPr/>
          <p:nvPr/>
        </p:nvSpPr>
        <p:spPr>
          <a:xfrm>
            <a:off x="461875" y="1000050"/>
            <a:ext cx="3506100" cy="338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5"/>
          <p:cNvSpPr txBox="1"/>
          <p:nvPr>
            <p:ph type="title"/>
          </p:nvPr>
        </p:nvSpPr>
        <p:spPr>
          <a:xfrm>
            <a:off x="1221200" y="1180350"/>
            <a:ext cx="20058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Time to demonstrate…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functions</a:t>
            </a:r>
            <a:endParaRPr sz="3000"/>
          </a:p>
        </p:txBody>
      </p:sp>
      <p:sp>
        <p:nvSpPr>
          <p:cNvPr id="1955" name="Google Shape;1955;p85"/>
          <p:cNvSpPr txBox="1"/>
          <p:nvPr>
            <p:ph idx="1" type="subTitle"/>
          </p:nvPr>
        </p:nvSpPr>
        <p:spPr>
          <a:xfrm>
            <a:off x="5206000" y="224491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your items</a:t>
            </a:r>
            <a:endParaRPr/>
          </a:p>
        </p:txBody>
      </p:sp>
      <p:sp>
        <p:nvSpPr>
          <p:cNvPr id="1956" name="Google Shape;1956;p85"/>
          <p:cNvSpPr txBox="1"/>
          <p:nvPr>
            <p:ph idx="2" type="subTitle"/>
          </p:nvPr>
        </p:nvSpPr>
        <p:spPr>
          <a:xfrm>
            <a:off x="5206000" y="15228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notifications</a:t>
            </a:r>
            <a:endParaRPr/>
          </a:p>
        </p:txBody>
      </p:sp>
      <p:sp>
        <p:nvSpPr>
          <p:cNvPr id="1957" name="Google Shape;1957;p85"/>
          <p:cNvSpPr txBox="1"/>
          <p:nvPr>
            <p:ph idx="3" type="subTitle"/>
          </p:nvPr>
        </p:nvSpPr>
        <p:spPr>
          <a:xfrm>
            <a:off x="5206000" y="800850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your bookings</a:t>
            </a:r>
            <a:endParaRPr/>
          </a:p>
        </p:txBody>
      </p:sp>
      <p:sp>
        <p:nvSpPr>
          <p:cNvPr id="1958" name="Google Shape;1958;p85"/>
          <p:cNvSpPr txBox="1"/>
          <p:nvPr>
            <p:ph idx="4" type="subTitle"/>
          </p:nvPr>
        </p:nvSpPr>
        <p:spPr>
          <a:xfrm>
            <a:off x="5206000" y="2966950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item info</a:t>
            </a:r>
            <a:endParaRPr/>
          </a:p>
        </p:txBody>
      </p:sp>
      <p:grpSp>
        <p:nvGrpSpPr>
          <p:cNvPr id="1959" name="Google Shape;1959;p85"/>
          <p:cNvGrpSpPr/>
          <p:nvPr/>
        </p:nvGrpSpPr>
        <p:grpSpPr>
          <a:xfrm>
            <a:off x="4718096" y="932622"/>
            <a:ext cx="298377" cy="354519"/>
            <a:chOff x="-48233050" y="3569725"/>
            <a:chExt cx="252050" cy="299475"/>
          </a:xfrm>
        </p:grpSpPr>
        <p:sp>
          <p:nvSpPr>
            <p:cNvPr id="1960" name="Google Shape;1960;p85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5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5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85"/>
          <p:cNvGrpSpPr/>
          <p:nvPr/>
        </p:nvGrpSpPr>
        <p:grpSpPr>
          <a:xfrm>
            <a:off x="4677547" y="3088899"/>
            <a:ext cx="379497" cy="358070"/>
            <a:chOff x="-46422300" y="3936925"/>
            <a:chExt cx="320575" cy="302475"/>
          </a:xfrm>
        </p:grpSpPr>
        <p:sp>
          <p:nvSpPr>
            <p:cNvPr id="1964" name="Google Shape;1964;p85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5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85"/>
          <p:cNvGrpSpPr/>
          <p:nvPr/>
        </p:nvGrpSpPr>
        <p:grpSpPr>
          <a:xfrm>
            <a:off x="4690141" y="2372386"/>
            <a:ext cx="354311" cy="354104"/>
            <a:chOff x="-49764975" y="3183375"/>
            <a:chExt cx="299300" cy="299125"/>
          </a:xfrm>
        </p:grpSpPr>
        <p:sp>
          <p:nvSpPr>
            <p:cNvPr id="1967" name="Google Shape;1967;p8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p85"/>
          <p:cNvGrpSpPr/>
          <p:nvPr/>
        </p:nvGrpSpPr>
        <p:grpSpPr>
          <a:xfrm>
            <a:off x="4689666" y="1653781"/>
            <a:ext cx="355258" cy="356205"/>
            <a:chOff x="-47892800" y="3937700"/>
            <a:chExt cx="300100" cy="300900"/>
          </a:xfrm>
        </p:grpSpPr>
        <p:sp>
          <p:nvSpPr>
            <p:cNvPr id="1977" name="Google Shape;1977;p85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5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5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5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5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5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5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5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5" name="Google Shape;1985;p85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5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7" name="Google Shape;1987;p85"/>
          <p:cNvGrpSpPr/>
          <p:nvPr/>
        </p:nvGrpSpPr>
        <p:grpSpPr>
          <a:xfrm>
            <a:off x="4719695" y="3809377"/>
            <a:ext cx="295216" cy="295278"/>
            <a:chOff x="5049725" y="2027900"/>
            <a:chExt cx="481750" cy="481850"/>
          </a:xfrm>
        </p:grpSpPr>
        <p:sp>
          <p:nvSpPr>
            <p:cNvPr id="1988" name="Google Shape;1988;p85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89" name="Google Shape;1989;p85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0" name="Google Shape;1990;p85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1" name="Google Shape;1991;p85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2" name="Google Shape;1992;p85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3" name="Google Shape;1993;p85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4" name="Google Shape;1994;p85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5" name="Google Shape;1995;p85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996" name="Google Shape;1996;p85"/>
          <p:cNvSpPr txBox="1"/>
          <p:nvPr/>
        </p:nvSpPr>
        <p:spPr>
          <a:xfrm>
            <a:off x="5206000" y="3649225"/>
            <a:ext cx="36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Undo&amp;Redo 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&gt;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Never mind if you made mistakes!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86"/>
          <p:cNvSpPr txBox="1"/>
          <p:nvPr>
            <p:ph type="title"/>
          </p:nvPr>
        </p:nvSpPr>
        <p:spPr>
          <a:xfrm>
            <a:off x="311688" y="98381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Use Case Scenario</a:t>
            </a:r>
            <a:endParaRPr/>
          </a:p>
        </p:txBody>
      </p:sp>
      <p:pic>
        <p:nvPicPr>
          <p:cNvPr id="2002" name="Google Shape;200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75" y="840175"/>
            <a:ext cx="6225152" cy="40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87"/>
          <p:cNvSpPr txBox="1"/>
          <p:nvPr>
            <p:ph type="title"/>
          </p:nvPr>
        </p:nvSpPr>
        <p:spPr>
          <a:xfrm>
            <a:off x="311688" y="98381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Use Case Scenario</a:t>
            </a:r>
            <a:endParaRPr/>
          </a:p>
        </p:txBody>
      </p:sp>
      <p:pic>
        <p:nvPicPr>
          <p:cNvPr id="2008" name="Google Shape;20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850" y="720656"/>
            <a:ext cx="5616787" cy="422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- transaction process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88"/>
          <p:cNvSpPr txBox="1"/>
          <p:nvPr>
            <p:ph idx="9" type="subTitle"/>
          </p:nvPr>
        </p:nvSpPr>
        <p:spPr>
          <a:xfrm>
            <a:off x="2918988" y="1101763"/>
            <a:ext cx="33060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BFF"/>
                </a:solidFill>
                <a:latin typeface="Fredoka One"/>
                <a:ea typeface="Fredoka One"/>
                <a:cs typeface="Fredoka One"/>
                <a:sym typeface="Fredoka One"/>
              </a:rPr>
              <a:t>Together </a:t>
            </a:r>
            <a:r>
              <a:rPr lang="en">
                <a:solidFill>
                  <a:srgbClr val="407BFF"/>
                </a:solidFill>
                <a:latin typeface="Fredoka One"/>
                <a:ea typeface="Fredoka One"/>
                <a:cs typeface="Fredoka One"/>
                <a:sym typeface="Fredoka One"/>
              </a:rPr>
              <a:t>with</a:t>
            </a:r>
            <a:r>
              <a:rPr lang="en">
                <a:solidFill>
                  <a:srgbClr val="407BFF"/>
                </a:solidFill>
                <a:latin typeface="Fredoka One"/>
                <a:ea typeface="Fredoka One"/>
                <a:cs typeface="Fredoka One"/>
                <a:sym typeface="Fredoka One"/>
              </a:rPr>
              <a:t> other user functions, let’s see how a transaction will be done in real interaction!</a:t>
            </a:r>
            <a:endParaRPr>
              <a:solidFill>
                <a:srgbClr val="407B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015" name="Google Shape;2015;p88"/>
          <p:cNvSpPr txBox="1"/>
          <p:nvPr/>
        </p:nvSpPr>
        <p:spPr>
          <a:xfrm>
            <a:off x="1186150" y="2678750"/>
            <a:ext cx="13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6" name="Google Shape;2016;p88" title="user_routine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75" y="2840963"/>
            <a:ext cx="2707500" cy="20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88" title="admin_routine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200" y="2839600"/>
            <a:ext cx="2711176" cy="2033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8" name="Google Shape;2018;p88"/>
          <p:cNvGrpSpPr/>
          <p:nvPr/>
        </p:nvGrpSpPr>
        <p:grpSpPr>
          <a:xfrm>
            <a:off x="233958" y="3379369"/>
            <a:ext cx="659294" cy="1760668"/>
            <a:chOff x="731955" y="2811840"/>
            <a:chExt cx="564367" cy="1507164"/>
          </a:xfrm>
        </p:grpSpPr>
        <p:sp>
          <p:nvSpPr>
            <p:cNvPr id="2019" name="Google Shape;2019;p88"/>
            <p:cNvSpPr/>
            <p:nvPr/>
          </p:nvSpPr>
          <p:spPr>
            <a:xfrm>
              <a:off x="1038864" y="2811840"/>
              <a:ext cx="165191" cy="1313910"/>
            </a:xfrm>
            <a:custGeom>
              <a:rect b="b" l="l" r="r" t="t"/>
              <a:pathLst>
                <a:path extrusionOk="0" h="65548" w="8241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8"/>
            <p:cNvSpPr/>
            <p:nvPr/>
          </p:nvSpPr>
          <p:spPr>
            <a:xfrm>
              <a:off x="1085669" y="2945500"/>
              <a:ext cx="81603" cy="189987"/>
            </a:xfrm>
            <a:custGeom>
              <a:rect b="b" l="l" r="r" t="t"/>
              <a:pathLst>
                <a:path extrusionOk="0" h="9478" w="4071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8"/>
            <p:cNvSpPr/>
            <p:nvPr/>
          </p:nvSpPr>
          <p:spPr>
            <a:xfrm>
              <a:off x="1107738" y="2986372"/>
              <a:ext cx="24094" cy="149115"/>
            </a:xfrm>
            <a:custGeom>
              <a:rect b="b" l="l" r="r" t="t"/>
              <a:pathLst>
                <a:path extrusionOk="0" h="7439" w="1202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8"/>
            <p:cNvSpPr/>
            <p:nvPr/>
          </p:nvSpPr>
          <p:spPr>
            <a:xfrm>
              <a:off x="965519" y="3262873"/>
              <a:ext cx="120851" cy="153444"/>
            </a:xfrm>
            <a:custGeom>
              <a:rect b="b" l="l" r="r" t="t"/>
              <a:pathLst>
                <a:path extrusionOk="0" h="7655" w="6029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8"/>
            <p:cNvSpPr/>
            <p:nvPr/>
          </p:nvSpPr>
          <p:spPr>
            <a:xfrm>
              <a:off x="996749" y="3295285"/>
              <a:ext cx="90283" cy="119709"/>
            </a:xfrm>
            <a:custGeom>
              <a:rect b="b" l="l" r="r" t="t"/>
              <a:pathLst>
                <a:path extrusionOk="0" h="5972" w="4504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8"/>
            <p:cNvSpPr/>
            <p:nvPr/>
          </p:nvSpPr>
          <p:spPr>
            <a:xfrm>
              <a:off x="1039545" y="3543222"/>
              <a:ext cx="85592" cy="180686"/>
            </a:xfrm>
            <a:custGeom>
              <a:rect b="b" l="l" r="r" t="t"/>
              <a:pathLst>
                <a:path extrusionOk="0" h="9014" w="427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8"/>
            <p:cNvSpPr/>
            <p:nvPr/>
          </p:nvSpPr>
          <p:spPr>
            <a:xfrm>
              <a:off x="1060933" y="3582129"/>
              <a:ext cx="51516" cy="141778"/>
            </a:xfrm>
            <a:custGeom>
              <a:rect b="b" l="l" r="r" t="t"/>
              <a:pathLst>
                <a:path extrusionOk="0" h="7073" w="257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8"/>
            <p:cNvSpPr/>
            <p:nvPr/>
          </p:nvSpPr>
          <p:spPr>
            <a:xfrm>
              <a:off x="963975" y="3855463"/>
              <a:ext cx="87617" cy="178020"/>
            </a:xfrm>
            <a:custGeom>
              <a:rect b="b" l="l" r="r" t="t"/>
              <a:pathLst>
                <a:path extrusionOk="0" h="8881" w="4371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8"/>
            <p:cNvSpPr/>
            <p:nvPr/>
          </p:nvSpPr>
          <p:spPr>
            <a:xfrm>
              <a:off x="986706" y="3893047"/>
              <a:ext cx="56186" cy="139774"/>
            </a:xfrm>
            <a:custGeom>
              <a:rect b="b" l="l" r="r" t="t"/>
              <a:pathLst>
                <a:path extrusionOk="0" h="6973" w="2803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8"/>
            <p:cNvSpPr/>
            <p:nvPr/>
          </p:nvSpPr>
          <p:spPr>
            <a:xfrm>
              <a:off x="1183288" y="2872556"/>
              <a:ext cx="113034" cy="158636"/>
            </a:xfrm>
            <a:custGeom>
              <a:rect b="b" l="l" r="r" t="t"/>
              <a:pathLst>
                <a:path extrusionOk="0" h="7914" w="5639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8"/>
            <p:cNvSpPr/>
            <p:nvPr/>
          </p:nvSpPr>
          <p:spPr>
            <a:xfrm>
              <a:off x="1183969" y="2910141"/>
              <a:ext cx="89621" cy="121052"/>
            </a:xfrm>
            <a:custGeom>
              <a:rect b="b" l="l" r="r" t="t"/>
              <a:pathLst>
                <a:path extrusionOk="0" h="6039" w="4471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8"/>
            <p:cNvSpPr/>
            <p:nvPr/>
          </p:nvSpPr>
          <p:spPr>
            <a:xfrm>
              <a:off x="1064942" y="3135046"/>
              <a:ext cx="122234" cy="151560"/>
            </a:xfrm>
            <a:custGeom>
              <a:rect b="b" l="l" r="r" t="t"/>
              <a:pathLst>
                <a:path extrusionOk="0" h="7561" w="6098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8"/>
            <p:cNvSpPr/>
            <p:nvPr/>
          </p:nvSpPr>
          <p:spPr>
            <a:xfrm>
              <a:off x="1066285" y="3170906"/>
              <a:ext cx="95635" cy="116361"/>
            </a:xfrm>
            <a:custGeom>
              <a:rect b="b" l="l" r="r" t="t"/>
              <a:pathLst>
                <a:path extrusionOk="0" h="5805" w="4771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8"/>
            <p:cNvSpPr/>
            <p:nvPr/>
          </p:nvSpPr>
          <p:spPr>
            <a:xfrm>
              <a:off x="1127803" y="3383183"/>
              <a:ext cx="80922" cy="188944"/>
            </a:xfrm>
            <a:custGeom>
              <a:rect b="b" l="l" r="r" t="t"/>
              <a:pathLst>
                <a:path extrusionOk="0" h="9426" w="4037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8"/>
            <p:cNvSpPr/>
            <p:nvPr/>
          </p:nvSpPr>
          <p:spPr>
            <a:xfrm>
              <a:off x="1131151" y="3424997"/>
              <a:ext cx="32774" cy="146449"/>
            </a:xfrm>
            <a:custGeom>
              <a:rect b="b" l="l" r="r" t="t"/>
              <a:pathLst>
                <a:path extrusionOk="0" h="7306" w="1635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8"/>
            <p:cNvSpPr/>
            <p:nvPr/>
          </p:nvSpPr>
          <p:spPr>
            <a:xfrm>
              <a:off x="1052915" y="3753554"/>
              <a:ext cx="119027" cy="153545"/>
            </a:xfrm>
            <a:custGeom>
              <a:rect b="b" l="l" r="r" t="t"/>
              <a:pathLst>
                <a:path extrusionOk="0" h="7660" w="5938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8"/>
            <p:cNvSpPr/>
            <p:nvPr/>
          </p:nvSpPr>
          <p:spPr>
            <a:xfrm>
              <a:off x="1052915" y="3790076"/>
              <a:ext cx="94973" cy="118366"/>
            </a:xfrm>
            <a:custGeom>
              <a:rect b="b" l="l" r="r" t="t"/>
              <a:pathLst>
                <a:path extrusionOk="0" h="5905" w="4738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8"/>
            <p:cNvSpPr/>
            <p:nvPr/>
          </p:nvSpPr>
          <p:spPr>
            <a:xfrm>
              <a:off x="828251" y="3419645"/>
              <a:ext cx="215323" cy="555667"/>
            </a:xfrm>
            <a:custGeom>
              <a:rect b="b" l="l" r="r" t="t"/>
              <a:pathLst>
                <a:path extrusionOk="0" h="27721" w="10742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8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8"/>
            <p:cNvSpPr/>
            <p:nvPr/>
          </p:nvSpPr>
          <p:spPr>
            <a:xfrm>
              <a:off x="892435" y="3550037"/>
              <a:ext cx="12067" cy="150458"/>
            </a:xfrm>
            <a:custGeom>
              <a:rect b="b" l="l" r="r" t="t"/>
              <a:pathLst>
                <a:path extrusionOk="0" h="7506" w="602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8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8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8"/>
            <p:cNvSpPr/>
            <p:nvPr/>
          </p:nvSpPr>
          <p:spPr>
            <a:xfrm>
              <a:off x="1041550" y="3828863"/>
              <a:ext cx="22751" cy="148453"/>
            </a:xfrm>
            <a:custGeom>
              <a:rect b="b" l="l" r="r" t="t"/>
              <a:pathLst>
                <a:path extrusionOk="0" h="7406" w="1135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8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8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8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8"/>
            <p:cNvSpPr/>
            <p:nvPr/>
          </p:nvSpPr>
          <p:spPr>
            <a:xfrm>
              <a:off x="760719" y="3428344"/>
              <a:ext cx="72222" cy="131736"/>
            </a:xfrm>
            <a:custGeom>
              <a:rect b="b" l="l" r="r" t="t"/>
              <a:pathLst>
                <a:path extrusionOk="0" h="6572" w="3603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8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8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8"/>
            <p:cNvSpPr/>
            <p:nvPr/>
          </p:nvSpPr>
          <p:spPr>
            <a:xfrm>
              <a:off x="878403" y="3774702"/>
              <a:ext cx="123036" cy="86274"/>
            </a:xfrm>
            <a:custGeom>
              <a:rect b="b" l="l" r="r" t="t"/>
              <a:pathLst>
                <a:path extrusionOk="0" h="4304" w="6138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8"/>
            <p:cNvSpPr/>
            <p:nvPr/>
          </p:nvSpPr>
          <p:spPr>
            <a:xfrm>
              <a:off x="923865" y="4086963"/>
              <a:ext cx="224023" cy="232041"/>
            </a:xfrm>
            <a:custGeom>
              <a:rect b="b" l="l" r="r" t="t"/>
              <a:pathLst>
                <a:path extrusionOk="0" h="11576" w="11176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8"/>
            <p:cNvSpPr/>
            <p:nvPr/>
          </p:nvSpPr>
          <p:spPr>
            <a:xfrm>
              <a:off x="944592" y="4119816"/>
              <a:ext cx="186579" cy="113595"/>
            </a:xfrm>
            <a:custGeom>
              <a:rect b="b" l="l" r="r" t="t"/>
              <a:pathLst>
                <a:path extrusionOk="0" h="5667" w="9308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88"/>
          <p:cNvGrpSpPr/>
          <p:nvPr/>
        </p:nvGrpSpPr>
        <p:grpSpPr>
          <a:xfrm>
            <a:off x="8487743" y="4157371"/>
            <a:ext cx="666389" cy="982655"/>
            <a:chOff x="3312267" y="2949449"/>
            <a:chExt cx="928765" cy="1369555"/>
          </a:xfrm>
        </p:grpSpPr>
        <p:sp>
          <p:nvSpPr>
            <p:cNvPr id="2052" name="Google Shape;2052;p88"/>
            <p:cNvSpPr/>
            <p:nvPr/>
          </p:nvSpPr>
          <p:spPr>
            <a:xfrm>
              <a:off x="3312267" y="2949449"/>
              <a:ext cx="928765" cy="1369555"/>
            </a:xfrm>
            <a:custGeom>
              <a:rect b="b" l="l" r="r" t="t"/>
              <a:pathLst>
                <a:path extrusionOk="0" h="68324" w="46334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8"/>
            <p:cNvSpPr/>
            <p:nvPr/>
          </p:nvSpPr>
          <p:spPr>
            <a:xfrm>
              <a:off x="3729484" y="2962298"/>
              <a:ext cx="159157" cy="1354681"/>
            </a:xfrm>
            <a:custGeom>
              <a:rect b="b" l="l" r="r" t="t"/>
              <a:pathLst>
                <a:path extrusionOk="0" h="67582" w="794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8"/>
            <p:cNvSpPr/>
            <p:nvPr/>
          </p:nvSpPr>
          <p:spPr>
            <a:xfrm>
              <a:off x="3527571" y="3338082"/>
              <a:ext cx="204619" cy="318956"/>
            </a:xfrm>
            <a:custGeom>
              <a:rect b="b" l="l" r="r" t="t"/>
              <a:pathLst>
                <a:path extrusionOk="0" h="15912" w="10208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8"/>
            <p:cNvSpPr/>
            <p:nvPr/>
          </p:nvSpPr>
          <p:spPr>
            <a:xfrm>
              <a:off x="3731508" y="3396914"/>
              <a:ext cx="363757" cy="260124"/>
            </a:xfrm>
            <a:custGeom>
              <a:rect b="b" l="l" r="r" t="t"/>
              <a:pathLst>
                <a:path extrusionOk="0" h="12977" w="18147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8"/>
            <p:cNvSpPr/>
            <p:nvPr/>
          </p:nvSpPr>
          <p:spPr>
            <a:xfrm>
              <a:off x="3327642" y="3766002"/>
              <a:ext cx="437983" cy="413909"/>
            </a:xfrm>
            <a:custGeom>
              <a:rect b="b" l="l" r="r" t="t"/>
              <a:pathLst>
                <a:path extrusionOk="0" h="20649" w="2185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8"/>
            <p:cNvSpPr/>
            <p:nvPr/>
          </p:nvSpPr>
          <p:spPr>
            <a:xfrm>
              <a:off x="3764923" y="3762655"/>
              <a:ext cx="449349" cy="417257"/>
            </a:xfrm>
            <a:custGeom>
              <a:rect b="b" l="l" r="r" t="t"/>
              <a:pathLst>
                <a:path extrusionOk="0" h="20816" w="22417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88"/>
          <p:cNvGrpSpPr/>
          <p:nvPr/>
        </p:nvGrpSpPr>
        <p:grpSpPr>
          <a:xfrm>
            <a:off x="8487743" y="4015846"/>
            <a:ext cx="666389" cy="982655"/>
            <a:chOff x="3312267" y="2949449"/>
            <a:chExt cx="928765" cy="1369555"/>
          </a:xfrm>
        </p:grpSpPr>
        <p:sp>
          <p:nvSpPr>
            <p:cNvPr id="2059" name="Google Shape;2059;p88"/>
            <p:cNvSpPr/>
            <p:nvPr/>
          </p:nvSpPr>
          <p:spPr>
            <a:xfrm>
              <a:off x="3312267" y="2949449"/>
              <a:ext cx="928765" cy="1369555"/>
            </a:xfrm>
            <a:custGeom>
              <a:rect b="b" l="l" r="r" t="t"/>
              <a:pathLst>
                <a:path extrusionOk="0" h="68324" w="46334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8"/>
            <p:cNvSpPr/>
            <p:nvPr/>
          </p:nvSpPr>
          <p:spPr>
            <a:xfrm>
              <a:off x="3729484" y="2962298"/>
              <a:ext cx="159157" cy="1354681"/>
            </a:xfrm>
            <a:custGeom>
              <a:rect b="b" l="l" r="r" t="t"/>
              <a:pathLst>
                <a:path extrusionOk="0" h="67582" w="794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8"/>
            <p:cNvSpPr/>
            <p:nvPr/>
          </p:nvSpPr>
          <p:spPr>
            <a:xfrm>
              <a:off x="3527571" y="3338082"/>
              <a:ext cx="204619" cy="318956"/>
            </a:xfrm>
            <a:custGeom>
              <a:rect b="b" l="l" r="r" t="t"/>
              <a:pathLst>
                <a:path extrusionOk="0" h="15912" w="10208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8"/>
            <p:cNvSpPr/>
            <p:nvPr/>
          </p:nvSpPr>
          <p:spPr>
            <a:xfrm>
              <a:off x="3731508" y="3396914"/>
              <a:ext cx="363757" cy="260124"/>
            </a:xfrm>
            <a:custGeom>
              <a:rect b="b" l="l" r="r" t="t"/>
              <a:pathLst>
                <a:path extrusionOk="0" h="12977" w="18147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8"/>
            <p:cNvSpPr/>
            <p:nvPr/>
          </p:nvSpPr>
          <p:spPr>
            <a:xfrm>
              <a:off x="3327642" y="3766002"/>
              <a:ext cx="437983" cy="413909"/>
            </a:xfrm>
            <a:custGeom>
              <a:rect b="b" l="l" r="r" t="t"/>
              <a:pathLst>
                <a:path extrusionOk="0" h="20649" w="2185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8"/>
            <p:cNvSpPr/>
            <p:nvPr/>
          </p:nvSpPr>
          <p:spPr>
            <a:xfrm>
              <a:off x="3764923" y="3762655"/>
              <a:ext cx="449349" cy="417257"/>
            </a:xfrm>
            <a:custGeom>
              <a:rect b="b" l="l" r="r" t="t"/>
              <a:pathLst>
                <a:path extrusionOk="0" h="20816" w="22417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88"/>
          <p:cNvSpPr txBox="1"/>
          <p:nvPr/>
        </p:nvSpPr>
        <p:spPr>
          <a:xfrm>
            <a:off x="1318425" y="21815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User scenario</a:t>
            </a:r>
            <a:endParaRPr sz="2400"/>
          </a:p>
        </p:txBody>
      </p:sp>
      <p:sp>
        <p:nvSpPr>
          <p:cNvPr id="2066" name="Google Shape;2066;p88"/>
          <p:cNvSpPr txBox="1"/>
          <p:nvPr/>
        </p:nvSpPr>
        <p:spPr>
          <a:xfrm>
            <a:off x="5001838" y="21850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Admin</a:t>
            </a:r>
            <a:r>
              <a:rPr lang="en" sz="24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 scenario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1" name="Google Shape;2071;p89"/>
          <p:cNvGrpSpPr/>
          <p:nvPr/>
        </p:nvGrpSpPr>
        <p:grpSpPr>
          <a:xfrm>
            <a:off x="5109172" y="461866"/>
            <a:ext cx="2551434" cy="1534019"/>
            <a:chOff x="498000" y="966875"/>
            <a:chExt cx="6591150" cy="3962850"/>
          </a:xfrm>
        </p:grpSpPr>
        <p:sp>
          <p:nvSpPr>
            <p:cNvPr id="2072" name="Google Shape;2072;p89"/>
            <p:cNvSpPr/>
            <p:nvPr/>
          </p:nvSpPr>
          <p:spPr>
            <a:xfrm>
              <a:off x="879450" y="1557300"/>
              <a:ext cx="711300" cy="740925"/>
            </a:xfrm>
            <a:custGeom>
              <a:rect b="b" l="l" r="r" t="t"/>
              <a:pathLst>
                <a:path extrusionOk="0" h="29637" w="28452">
                  <a:moveTo>
                    <a:pt x="1" y="1"/>
                  </a:moveTo>
                  <a:lnTo>
                    <a:pt x="1" y="29636"/>
                  </a:lnTo>
                  <a:lnTo>
                    <a:pt x="28451" y="29636"/>
                  </a:lnTo>
                  <a:lnTo>
                    <a:pt x="284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830825" y="1557300"/>
              <a:ext cx="712050" cy="740925"/>
            </a:xfrm>
            <a:custGeom>
              <a:rect b="b" l="l" r="r" t="t"/>
              <a:pathLst>
                <a:path extrusionOk="0" h="29637" w="28482">
                  <a:moveTo>
                    <a:pt x="1" y="1"/>
                  </a:moveTo>
                  <a:lnTo>
                    <a:pt x="1" y="29636"/>
                  </a:lnTo>
                  <a:lnTo>
                    <a:pt x="28481" y="29636"/>
                  </a:lnTo>
                  <a:lnTo>
                    <a:pt x="2848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830825" y="1557300"/>
              <a:ext cx="712050" cy="741675"/>
            </a:xfrm>
            <a:custGeom>
              <a:rect b="b" l="l" r="r" t="t"/>
              <a:pathLst>
                <a:path extrusionOk="0" h="29667" w="28482">
                  <a:moveTo>
                    <a:pt x="1" y="1"/>
                  </a:moveTo>
                  <a:lnTo>
                    <a:pt x="1" y="29667"/>
                  </a:lnTo>
                  <a:lnTo>
                    <a:pt x="31" y="29667"/>
                  </a:lnTo>
                  <a:lnTo>
                    <a:pt x="31" y="31"/>
                  </a:lnTo>
                  <a:lnTo>
                    <a:pt x="28451" y="31"/>
                  </a:lnTo>
                  <a:lnTo>
                    <a:pt x="28451" y="29667"/>
                  </a:lnTo>
                  <a:lnTo>
                    <a:pt x="28481" y="29667"/>
                  </a:lnTo>
                  <a:lnTo>
                    <a:pt x="28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926575" y="1656850"/>
              <a:ext cx="520550" cy="541825"/>
            </a:xfrm>
            <a:custGeom>
              <a:rect b="b" l="l" r="r" t="t"/>
              <a:pathLst>
                <a:path extrusionOk="0" h="21673" w="20822">
                  <a:moveTo>
                    <a:pt x="1" y="0"/>
                  </a:moveTo>
                  <a:lnTo>
                    <a:pt x="1" y="21673"/>
                  </a:lnTo>
                  <a:lnTo>
                    <a:pt x="20822" y="21673"/>
                  </a:lnTo>
                  <a:lnTo>
                    <a:pt x="208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831600" y="2202450"/>
              <a:ext cx="95000" cy="93500"/>
            </a:xfrm>
            <a:custGeom>
              <a:rect b="b" l="l" r="r" t="t"/>
              <a:pathLst>
                <a:path extrusionOk="0" h="3740" w="3800">
                  <a:moveTo>
                    <a:pt x="3800" y="1"/>
                  </a:moveTo>
                  <a:lnTo>
                    <a:pt x="3800" y="1"/>
                  </a:lnTo>
                  <a:cubicBezTo>
                    <a:pt x="3587" y="152"/>
                    <a:pt x="3374" y="304"/>
                    <a:pt x="3222" y="517"/>
                  </a:cubicBezTo>
                  <a:cubicBezTo>
                    <a:pt x="2857" y="821"/>
                    <a:pt x="2371" y="1277"/>
                    <a:pt x="1854" y="1794"/>
                  </a:cubicBezTo>
                  <a:cubicBezTo>
                    <a:pt x="1307" y="2311"/>
                    <a:pt x="851" y="2797"/>
                    <a:pt x="517" y="3162"/>
                  </a:cubicBezTo>
                  <a:cubicBezTo>
                    <a:pt x="334" y="3314"/>
                    <a:pt x="152" y="3526"/>
                    <a:pt x="0" y="3739"/>
                  </a:cubicBezTo>
                  <a:cubicBezTo>
                    <a:pt x="243" y="3587"/>
                    <a:pt x="426" y="3435"/>
                    <a:pt x="608" y="3253"/>
                  </a:cubicBezTo>
                  <a:cubicBezTo>
                    <a:pt x="973" y="2918"/>
                    <a:pt x="1459" y="2463"/>
                    <a:pt x="1976" y="1946"/>
                  </a:cubicBezTo>
                  <a:cubicBezTo>
                    <a:pt x="2492" y="1429"/>
                    <a:pt x="2979" y="943"/>
                    <a:pt x="3283" y="608"/>
                  </a:cubicBezTo>
                  <a:cubicBezTo>
                    <a:pt x="3496" y="426"/>
                    <a:pt x="3648" y="213"/>
                    <a:pt x="3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447100" y="2200925"/>
              <a:ext cx="93500" cy="95025"/>
            </a:xfrm>
            <a:custGeom>
              <a:rect b="b" l="l" r="r" t="t"/>
              <a:pathLst>
                <a:path extrusionOk="0" h="3801" w="3740">
                  <a:moveTo>
                    <a:pt x="1" y="1"/>
                  </a:moveTo>
                  <a:lnTo>
                    <a:pt x="1" y="1"/>
                  </a:lnTo>
                  <a:cubicBezTo>
                    <a:pt x="122" y="244"/>
                    <a:pt x="305" y="426"/>
                    <a:pt x="487" y="609"/>
                  </a:cubicBezTo>
                  <a:cubicBezTo>
                    <a:pt x="821" y="973"/>
                    <a:pt x="1277" y="1460"/>
                    <a:pt x="1794" y="1976"/>
                  </a:cubicBezTo>
                  <a:cubicBezTo>
                    <a:pt x="2311" y="2493"/>
                    <a:pt x="2797" y="2979"/>
                    <a:pt x="3131" y="3283"/>
                  </a:cubicBezTo>
                  <a:cubicBezTo>
                    <a:pt x="3314" y="3496"/>
                    <a:pt x="3526" y="3648"/>
                    <a:pt x="3739" y="3800"/>
                  </a:cubicBezTo>
                  <a:cubicBezTo>
                    <a:pt x="3587" y="3587"/>
                    <a:pt x="3435" y="3375"/>
                    <a:pt x="3223" y="3223"/>
                  </a:cubicBezTo>
                  <a:cubicBezTo>
                    <a:pt x="2919" y="2858"/>
                    <a:pt x="2463" y="2372"/>
                    <a:pt x="1946" y="1855"/>
                  </a:cubicBezTo>
                  <a:cubicBezTo>
                    <a:pt x="1429" y="1338"/>
                    <a:pt x="943" y="852"/>
                    <a:pt x="578" y="517"/>
                  </a:cubicBezTo>
                  <a:cubicBezTo>
                    <a:pt x="426" y="335"/>
                    <a:pt x="213" y="15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445575" y="1564900"/>
              <a:ext cx="95025" cy="93500"/>
            </a:xfrm>
            <a:custGeom>
              <a:rect b="b" l="l" r="r" t="t"/>
              <a:pathLst>
                <a:path extrusionOk="0" h="3740" w="3801">
                  <a:moveTo>
                    <a:pt x="3800" y="1"/>
                  </a:moveTo>
                  <a:cubicBezTo>
                    <a:pt x="3587" y="122"/>
                    <a:pt x="3375" y="305"/>
                    <a:pt x="3192" y="487"/>
                  </a:cubicBezTo>
                  <a:cubicBezTo>
                    <a:pt x="2828" y="821"/>
                    <a:pt x="2372" y="1277"/>
                    <a:pt x="1825" y="1794"/>
                  </a:cubicBezTo>
                  <a:cubicBezTo>
                    <a:pt x="1308" y="2311"/>
                    <a:pt x="852" y="2767"/>
                    <a:pt x="518" y="3131"/>
                  </a:cubicBezTo>
                  <a:cubicBezTo>
                    <a:pt x="305" y="3314"/>
                    <a:pt x="153" y="3496"/>
                    <a:pt x="1" y="3739"/>
                  </a:cubicBezTo>
                  <a:cubicBezTo>
                    <a:pt x="214" y="3587"/>
                    <a:pt x="426" y="3405"/>
                    <a:pt x="609" y="3223"/>
                  </a:cubicBezTo>
                  <a:cubicBezTo>
                    <a:pt x="943" y="2919"/>
                    <a:pt x="1429" y="2432"/>
                    <a:pt x="1946" y="1916"/>
                  </a:cubicBezTo>
                  <a:cubicBezTo>
                    <a:pt x="2493" y="1399"/>
                    <a:pt x="2949" y="943"/>
                    <a:pt x="3284" y="578"/>
                  </a:cubicBezTo>
                  <a:cubicBezTo>
                    <a:pt x="3466" y="396"/>
                    <a:pt x="3648" y="213"/>
                    <a:pt x="3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831600" y="1564900"/>
              <a:ext cx="94250" cy="95025"/>
            </a:xfrm>
            <a:custGeom>
              <a:rect b="b" l="l" r="r" t="t"/>
              <a:pathLst>
                <a:path extrusionOk="0" h="3801" w="3770">
                  <a:moveTo>
                    <a:pt x="0" y="1"/>
                  </a:moveTo>
                  <a:lnTo>
                    <a:pt x="0" y="1"/>
                  </a:lnTo>
                  <a:cubicBezTo>
                    <a:pt x="152" y="213"/>
                    <a:pt x="334" y="426"/>
                    <a:pt x="517" y="609"/>
                  </a:cubicBezTo>
                  <a:cubicBezTo>
                    <a:pt x="851" y="943"/>
                    <a:pt x="1307" y="1429"/>
                    <a:pt x="1824" y="1946"/>
                  </a:cubicBezTo>
                  <a:cubicBezTo>
                    <a:pt x="2341" y="2463"/>
                    <a:pt x="2796" y="2949"/>
                    <a:pt x="3161" y="3283"/>
                  </a:cubicBezTo>
                  <a:cubicBezTo>
                    <a:pt x="3344" y="3466"/>
                    <a:pt x="3526" y="3648"/>
                    <a:pt x="3769" y="3800"/>
                  </a:cubicBezTo>
                  <a:cubicBezTo>
                    <a:pt x="3617" y="3557"/>
                    <a:pt x="3435" y="3375"/>
                    <a:pt x="3252" y="3192"/>
                  </a:cubicBezTo>
                  <a:cubicBezTo>
                    <a:pt x="2918" y="2827"/>
                    <a:pt x="2462" y="2371"/>
                    <a:pt x="1945" y="1824"/>
                  </a:cubicBezTo>
                  <a:cubicBezTo>
                    <a:pt x="1429" y="1308"/>
                    <a:pt x="973" y="821"/>
                    <a:pt x="608" y="517"/>
                  </a:cubicBezTo>
                  <a:cubicBezTo>
                    <a:pt x="426" y="305"/>
                    <a:pt x="243" y="122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9"/>
            <p:cNvSpPr/>
            <p:nvPr/>
          </p:nvSpPr>
          <p:spPr>
            <a:xfrm>
              <a:off x="925050" y="1655325"/>
              <a:ext cx="522825" cy="544875"/>
            </a:xfrm>
            <a:custGeom>
              <a:rect b="b" l="l" r="r" t="t"/>
              <a:pathLst>
                <a:path extrusionOk="0" h="21795" w="20913">
                  <a:moveTo>
                    <a:pt x="1" y="1"/>
                  </a:moveTo>
                  <a:lnTo>
                    <a:pt x="1" y="92"/>
                  </a:lnTo>
                  <a:lnTo>
                    <a:pt x="1" y="21764"/>
                  </a:lnTo>
                  <a:lnTo>
                    <a:pt x="1" y="21794"/>
                  </a:lnTo>
                  <a:lnTo>
                    <a:pt x="122" y="21794"/>
                  </a:lnTo>
                  <a:lnTo>
                    <a:pt x="15199" y="21764"/>
                  </a:lnTo>
                  <a:lnTo>
                    <a:pt x="19393" y="21734"/>
                  </a:lnTo>
                  <a:lnTo>
                    <a:pt x="19363" y="21734"/>
                  </a:lnTo>
                  <a:lnTo>
                    <a:pt x="15138" y="21703"/>
                  </a:lnTo>
                  <a:lnTo>
                    <a:pt x="213" y="21673"/>
                  </a:lnTo>
                  <a:lnTo>
                    <a:pt x="213" y="21673"/>
                  </a:lnTo>
                  <a:lnTo>
                    <a:pt x="213" y="153"/>
                  </a:lnTo>
                  <a:lnTo>
                    <a:pt x="20791" y="153"/>
                  </a:lnTo>
                  <a:cubicBezTo>
                    <a:pt x="20792" y="6617"/>
                    <a:pt x="20822" y="11994"/>
                    <a:pt x="20822" y="15776"/>
                  </a:cubicBezTo>
                  <a:lnTo>
                    <a:pt x="20822" y="20183"/>
                  </a:lnTo>
                  <a:lnTo>
                    <a:pt x="20822" y="21369"/>
                  </a:lnTo>
                  <a:lnTo>
                    <a:pt x="20822" y="21673"/>
                  </a:lnTo>
                  <a:cubicBezTo>
                    <a:pt x="20822" y="21703"/>
                    <a:pt x="20822" y="21734"/>
                    <a:pt x="20822" y="21764"/>
                  </a:cubicBezTo>
                  <a:cubicBezTo>
                    <a:pt x="20852" y="21734"/>
                    <a:pt x="20852" y="21673"/>
                    <a:pt x="20883" y="21642"/>
                  </a:cubicBezTo>
                  <a:lnTo>
                    <a:pt x="20883" y="21338"/>
                  </a:lnTo>
                  <a:lnTo>
                    <a:pt x="20883" y="20214"/>
                  </a:lnTo>
                  <a:lnTo>
                    <a:pt x="20883" y="15806"/>
                  </a:lnTo>
                  <a:cubicBezTo>
                    <a:pt x="20883" y="12007"/>
                    <a:pt x="20913" y="6566"/>
                    <a:pt x="20913" y="61"/>
                  </a:cubicBezTo>
                  <a:lnTo>
                    <a:pt x="209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9"/>
            <p:cNvSpPr/>
            <p:nvPr/>
          </p:nvSpPr>
          <p:spPr>
            <a:xfrm>
              <a:off x="1099825" y="1840750"/>
              <a:ext cx="174050" cy="174025"/>
            </a:xfrm>
            <a:custGeom>
              <a:rect b="b" l="l" r="r" t="t"/>
              <a:pathLst>
                <a:path extrusionOk="0" h="6961" w="6962">
                  <a:moveTo>
                    <a:pt x="1" y="0"/>
                  </a:moveTo>
                  <a:lnTo>
                    <a:pt x="1" y="6961"/>
                  </a:lnTo>
                  <a:lnTo>
                    <a:pt x="6961" y="6961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2562625" y="4199450"/>
              <a:ext cx="738650" cy="240150"/>
            </a:xfrm>
            <a:custGeom>
              <a:rect b="b" l="l" r="r" t="t"/>
              <a:pathLst>
                <a:path extrusionOk="0" h="9606" w="29546">
                  <a:moveTo>
                    <a:pt x="0" y="0"/>
                  </a:moveTo>
                  <a:lnTo>
                    <a:pt x="0" y="9605"/>
                  </a:lnTo>
                  <a:lnTo>
                    <a:pt x="29545" y="9605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9"/>
            <p:cNvSpPr/>
            <p:nvPr/>
          </p:nvSpPr>
          <p:spPr>
            <a:xfrm>
              <a:off x="2532225" y="4132575"/>
              <a:ext cx="794875" cy="66900"/>
            </a:xfrm>
            <a:custGeom>
              <a:rect b="b" l="l" r="r" t="t"/>
              <a:pathLst>
                <a:path extrusionOk="0" h="2676" w="31795">
                  <a:moveTo>
                    <a:pt x="1" y="0"/>
                  </a:moveTo>
                  <a:lnTo>
                    <a:pt x="1" y="2675"/>
                  </a:lnTo>
                  <a:lnTo>
                    <a:pt x="31795" y="2675"/>
                  </a:lnTo>
                  <a:lnTo>
                    <a:pt x="3179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9"/>
            <p:cNvSpPr/>
            <p:nvPr/>
          </p:nvSpPr>
          <p:spPr>
            <a:xfrm>
              <a:off x="2914450" y="4132575"/>
              <a:ext cx="412650" cy="307025"/>
            </a:xfrm>
            <a:custGeom>
              <a:rect b="b" l="l" r="r" t="t"/>
              <a:pathLst>
                <a:path extrusionOk="0" h="12281" w="16506">
                  <a:moveTo>
                    <a:pt x="1" y="0"/>
                  </a:moveTo>
                  <a:lnTo>
                    <a:pt x="1" y="2432"/>
                  </a:lnTo>
                  <a:lnTo>
                    <a:pt x="609" y="12280"/>
                  </a:lnTo>
                  <a:lnTo>
                    <a:pt x="15472" y="12280"/>
                  </a:lnTo>
                  <a:lnTo>
                    <a:pt x="15472" y="2675"/>
                  </a:lnTo>
                  <a:lnTo>
                    <a:pt x="16506" y="2675"/>
                  </a:lnTo>
                  <a:lnTo>
                    <a:pt x="165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2665975" y="4238200"/>
              <a:ext cx="149725" cy="36500"/>
            </a:xfrm>
            <a:custGeom>
              <a:rect b="b" l="l" r="r" t="t"/>
              <a:pathLst>
                <a:path extrusionOk="0" h="1460" w="5989">
                  <a:moveTo>
                    <a:pt x="0" y="0"/>
                  </a:moveTo>
                  <a:lnTo>
                    <a:pt x="0" y="1459"/>
                  </a:lnTo>
                  <a:lnTo>
                    <a:pt x="5988" y="1459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2646975" y="4319500"/>
              <a:ext cx="192275" cy="76775"/>
            </a:xfrm>
            <a:custGeom>
              <a:rect b="b" l="l" r="r" t="t"/>
              <a:pathLst>
                <a:path extrusionOk="0" h="3071" w="7691">
                  <a:moveTo>
                    <a:pt x="0" y="1"/>
                  </a:moveTo>
                  <a:lnTo>
                    <a:pt x="0" y="3071"/>
                  </a:lnTo>
                  <a:lnTo>
                    <a:pt x="7690" y="3071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9"/>
            <p:cNvSpPr/>
            <p:nvPr/>
          </p:nvSpPr>
          <p:spPr>
            <a:xfrm>
              <a:off x="2236625" y="4542150"/>
              <a:ext cx="1126950" cy="366300"/>
            </a:xfrm>
            <a:custGeom>
              <a:rect b="b" l="l" r="r" t="t"/>
              <a:pathLst>
                <a:path extrusionOk="0" h="14652" w="45078">
                  <a:moveTo>
                    <a:pt x="1" y="0"/>
                  </a:moveTo>
                  <a:lnTo>
                    <a:pt x="1" y="14651"/>
                  </a:lnTo>
                  <a:lnTo>
                    <a:pt x="45078" y="14651"/>
                  </a:lnTo>
                  <a:lnTo>
                    <a:pt x="4507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9"/>
            <p:cNvSpPr/>
            <p:nvPr/>
          </p:nvSpPr>
          <p:spPr>
            <a:xfrm>
              <a:off x="2188750" y="4439575"/>
              <a:ext cx="1213575" cy="102600"/>
            </a:xfrm>
            <a:custGeom>
              <a:rect b="b" l="l" r="r" t="t"/>
              <a:pathLst>
                <a:path extrusionOk="0" h="4104" w="48543">
                  <a:moveTo>
                    <a:pt x="1" y="0"/>
                  </a:moveTo>
                  <a:lnTo>
                    <a:pt x="1" y="4103"/>
                  </a:lnTo>
                  <a:lnTo>
                    <a:pt x="48543" y="4103"/>
                  </a:lnTo>
                  <a:lnTo>
                    <a:pt x="485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2772350" y="4439575"/>
              <a:ext cx="629975" cy="468875"/>
            </a:xfrm>
            <a:custGeom>
              <a:rect b="b" l="l" r="r" t="t"/>
              <a:pathLst>
                <a:path extrusionOk="0" h="18755" w="25199">
                  <a:moveTo>
                    <a:pt x="1" y="0"/>
                  </a:moveTo>
                  <a:lnTo>
                    <a:pt x="1" y="3739"/>
                  </a:lnTo>
                  <a:lnTo>
                    <a:pt x="943" y="18754"/>
                  </a:lnTo>
                  <a:lnTo>
                    <a:pt x="23649" y="18754"/>
                  </a:lnTo>
                  <a:lnTo>
                    <a:pt x="23649" y="4103"/>
                  </a:lnTo>
                  <a:lnTo>
                    <a:pt x="25199" y="4103"/>
                  </a:lnTo>
                  <a:lnTo>
                    <a:pt x="251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2393925" y="4601425"/>
              <a:ext cx="228750" cy="54725"/>
            </a:xfrm>
            <a:custGeom>
              <a:rect b="b" l="l" r="r" t="t"/>
              <a:pathLst>
                <a:path extrusionOk="0" h="2189" w="9150">
                  <a:moveTo>
                    <a:pt x="1" y="0"/>
                  </a:moveTo>
                  <a:lnTo>
                    <a:pt x="1" y="2189"/>
                  </a:lnTo>
                  <a:lnTo>
                    <a:pt x="9150" y="2189"/>
                  </a:lnTo>
                  <a:lnTo>
                    <a:pt x="915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9"/>
            <p:cNvSpPr/>
            <p:nvPr/>
          </p:nvSpPr>
          <p:spPr>
            <a:xfrm>
              <a:off x="2364300" y="4725275"/>
              <a:ext cx="293325" cy="116300"/>
            </a:xfrm>
            <a:custGeom>
              <a:rect b="b" l="l" r="r" t="t"/>
              <a:pathLst>
                <a:path extrusionOk="0" h="4652" w="11733">
                  <a:moveTo>
                    <a:pt x="0" y="1"/>
                  </a:moveTo>
                  <a:lnTo>
                    <a:pt x="0" y="4651"/>
                  </a:lnTo>
                  <a:lnTo>
                    <a:pt x="11733" y="4651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9"/>
            <p:cNvSpPr/>
            <p:nvPr/>
          </p:nvSpPr>
          <p:spPr>
            <a:xfrm>
              <a:off x="4858250" y="3675125"/>
              <a:ext cx="1642925" cy="757625"/>
            </a:xfrm>
            <a:custGeom>
              <a:rect b="b" l="l" r="r" t="t"/>
              <a:pathLst>
                <a:path extrusionOk="0" h="30305" w="65717">
                  <a:moveTo>
                    <a:pt x="1" y="0"/>
                  </a:moveTo>
                  <a:lnTo>
                    <a:pt x="1" y="30305"/>
                  </a:lnTo>
                  <a:lnTo>
                    <a:pt x="65716" y="30305"/>
                  </a:lnTo>
                  <a:lnTo>
                    <a:pt x="6571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4895500" y="3714625"/>
              <a:ext cx="1566925" cy="682400"/>
            </a:xfrm>
            <a:custGeom>
              <a:rect b="b" l="l" r="r" t="t"/>
              <a:pathLst>
                <a:path extrusionOk="0" h="27296" w="62677">
                  <a:moveTo>
                    <a:pt x="62251" y="426"/>
                  </a:moveTo>
                  <a:lnTo>
                    <a:pt x="62251" y="26870"/>
                  </a:lnTo>
                  <a:lnTo>
                    <a:pt x="426" y="26870"/>
                  </a:lnTo>
                  <a:lnTo>
                    <a:pt x="426" y="426"/>
                  </a:lnTo>
                  <a:close/>
                  <a:moveTo>
                    <a:pt x="0" y="1"/>
                  </a:moveTo>
                  <a:lnTo>
                    <a:pt x="0" y="27296"/>
                  </a:lnTo>
                  <a:lnTo>
                    <a:pt x="62676" y="27296"/>
                  </a:lnTo>
                  <a:lnTo>
                    <a:pt x="62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6501150" y="3675125"/>
              <a:ext cx="402000" cy="757625"/>
            </a:xfrm>
            <a:custGeom>
              <a:rect b="b" l="l" r="r" t="t"/>
              <a:pathLst>
                <a:path extrusionOk="0" h="30305" w="16080">
                  <a:moveTo>
                    <a:pt x="0" y="0"/>
                  </a:moveTo>
                  <a:lnTo>
                    <a:pt x="0" y="30305"/>
                  </a:lnTo>
                  <a:lnTo>
                    <a:pt x="16080" y="30305"/>
                  </a:lnTo>
                  <a:lnTo>
                    <a:pt x="160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9"/>
            <p:cNvSpPr/>
            <p:nvPr/>
          </p:nvSpPr>
          <p:spPr>
            <a:xfrm>
              <a:off x="4897775" y="3921325"/>
              <a:ext cx="1562375" cy="4575"/>
            </a:xfrm>
            <a:custGeom>
              <a:rect b="b" l="l" r="r" t="t"/>
              <a:pathLst>
                <a:path extrusionOk="0" h="183" w="62495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lnTo>
                    <a:pt x="62372" y="183"/>
                  </a:lnTo>
                  <a:cubicBezTo>
                    <a:pt x="62494" y="183"/>
                    <a:pt x="62494" y="0"/>
                    <a:pt x="623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9"/>
            <p:cNvSpPr/>
            <p:nvPr/>
          </p:nvSpPr>
          <p:spPr>
            <a:xfrm>
              <a:off x="5675900" y="3715950"/>
              <a:ext cx="12175" cy="208825"/>
            </a:xfrm>
            <a:custGeom>
              <a:rect b="b" l="l" r="r" t="t"/>
              <a:pathLst>
                <a:path extrusionOk="0" h="8353" w="487">
                  <a:moveTo>
                    <a:pt x="244" y="1"/>
                  </a:moveTo>
                  <a:cubicBezTo>
                    <a:pt x="198" y="1"/>
                    <a:pt x="153" y="24"/>
                    <a:pt x="153" y="69"/>
                  </a:cubicBezTo>
                  <a:cubicBezTo>
                    <a:pt x="1" y="2805"/>
                    <a:pt x="1" y="5571"/>
                    <a:pt x="183" y="8306"/>
                  </a:cubicBezTo>
                  <a:cubicBezTo>
                    <a:pt x="198" y="8337"/>
                    <a:pt x="229" y="8352"/>
                    <a:pt x="255" y="8352"/>
                  </a:cubicBezTo>
                  <a:cubicBezTo>
                    <a:pt x="282" y="8352"/>
                    <a:pt x="305" y="8337"/>
                    <a:pt x="305" y="8306"/>
                  </a:cubicBezTo>
                  <a:lnTo>
                    <a:pt x="335" y="8306"/>
                  </a:lnTo>
                  <a:cubicBezTo>
                    <a:pt x="487" y="5571"/>
                    <a:pt x="487" y="2805"/>
                    <a:pt x="335" y="69"/>
                  </a:cubicBezTo>
                  <a:cubicBezTo>
                    <a:pt x="335" y="24"/>
                    <a:pt x="289" y="1"/>
                    <a:pt x="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6053575" y="3799750"/>
              <a:ext cx="49425" cy="42525"/>
            </a:xfrm>
            <a:custGeom>
              <a:rect b="b" l="l" r="r" t="t"/>
              <a:pathLst>
                <a:path extrusionOk="0" h="1701" w="1977">
                  <a:moveTo>
                    <a:pt x="1125" y="0"/>
                  </a:moveTo>
                  <a:cubicBezTo>
                    <a:pt x="365" y="0"/>
                    <a:pt x="0" y="912"/>
                    <a:pt x="517" y="1459"/>
                  </a:cubicBezTo>
                  <a:cubicBezTo>
                    <a:pt x="693" y="1625"/>
                    <a:pt x="907" y="1700"/>
                    <a:pt x="1116" y="1700"/>
                  </a:cubicBezTo>
                  <a:cubicBezTo>
                    <a:pt x="1556" y="1700"/>
                    <a:pt x="1976" y="1367"/>
                    <a:pt x="1976" y="851"/>
                  </a:cubicBezTo>
                  <a:cubicBezTo>
                    <a:pt x="1976" y="365"/>
                    <a:pt x="1611" y="0"/>
                    <a:pt x="1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5236675" y="3799750"/>
              <a:ext cx="49425" cy="42275"/>
            </a:xfrm>
            <a:custGeom>
              <a:rect b="b" l="l" r="r" t="t"/>
              <a:pathLst>
                <a:path extrusionOk="0" h="1691" w="1977">
                  <a:moveTo>
                    <a:pt x="1126" y="0"/>
                  </a:moveTo>
                  <a:cubicBezTo>
                    <a:pt x="366" y="0"/>
                    <a:pt x="1" y="912"/>
                    <a:pt x="518" y="1429"/>
                  </a:cubicBezTo>
                  <a:cubicBezTo>
                    <a:pt x="699" y="1610"/>
                    <a:pt x="920" y="1691"/>
                    <a:pt x="1135" y="1691"/>
                  </a:cubicBezTo>
                  <a:cubicBezTo>
                    <a:pt x="1569" y="1691"/>
                    <a:pt x="1977" y="1359"/>
                    <a:pt x="1977" y="851"/>
                  </a:cubicBezTo>
                  <a:cubicBezTo>
                    <a:pt x="1977" y="365"/>
                    <a:pt x="1612" y="0"/>
                    <a:pt x="11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9"/>
            <p:cNvSpPr/>
            <p:nvPr/>
          </p:nvSpPr>
          <p:spPr>
            <a:xfrm>
              <a:off x="5650075" y="4034550"/>
              <a:ext cx="50175" cy="42525"/>
            </a:xfrm>
            <a:custGeom>
              <a:rect b="b" l="l" r="r" t="t"/>
              <a:pathLst>
                <a:path extrusionOk="0" h="1701" w="2007">
                  <a:moveTo>
                    <a:pt x="1155" y="0"/>
                  </a:moveTo>
                  <a:cubicBezTo>
                    <a:pt x="395" y="0"/>
                    <a:pt x="0" y="912"/>
                    <a:pt x="547" y="1459"/>
                  </a:cubicBezTo>
                  <a:cubicBezTo>
                    <a:pt x="714" y="1625"/>
                    <a:pt x="924" y="1700"/>
                    <a:pt x="1132" y="1700"/>
                  </a:cubicBezTo>
                  <a:cubicBezTo>
                    <a:pt x="1573" y="1700"/>
                    <a:pt x="2006" y="1367"/>
                    <a:pt x="2006" y="851"/>
                  </a:cubicBezTo>
                  <a:cubicBezTo>
                    <a:pt x="2006" y="365"/>
                    <a:pt x="1611" y="0"/>
                    <a:pt x="11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9"/>
            <p:cNvSpPr/>
            <p:nvPr/>
          </p:nvSpPr>
          <p:spPr>
            <a:xfrm>
              <a:off x="4969975" y="4432725"/>
              <a:ext cx="203675" cy="475725"/>
            </a:xfrm>
            <a:custGeom>
              <a:rect b="b" l="l" r="r" t="t"/>
              <a:pathLst>
                <a:path extrusionOk="0" h="19029" w="8147">
                  <a:moveTo>
                    <a:pt x="3374" y="1"/>
                  </a:moveTo>
                  <a:lnTo>
                    <a:pt x="0" y="19028"/>
                  </a:lnTo>
                  <a:lnTo>
                    <a:pt x="1915" y="19028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6266350" y="4432725"/>
              <a:ext cx="189225" cy="476475"/>
            </a:xfrm>
            <a:custGeom>
              <a:rect b="b" l="l" r="r" t="t"/>
              <a:pathLst>
                <a:path extrusionOk="0" h="19059" w="7569">
                  <a:moveTo>
                    <a:pt x="0" y="1"/>
                  </a:moveTo>
                  <a:lnTo>
                    <a:pt x="5684" y="19059"/>
                  </a:lnTo>
                  <a:lnTo>
                    <a:pt x="7569" y="19059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9"/>
            <p:cNvSpPr/>
            <p:nvPr/>
          </p:nvSpPr>
          <p:spPr>
            <a:xfrm>
              <a:off x="6583975" y="4432725"/>
              <a:ext cx="199125" cy="476475"/>
            </a:xfrm>
            <a:custGeom>
              <a:rect b="b" l="l" r="r" t="t"/>
              <a:pathLst>
                <a:path extrusionOk="0" h="19059" w="7965">
                  <a:moveTo>
                    <a:pt x="1" y="1"/>
                  </a:moveTo>
                  <a:lnTo>
                    <a:pt x="6049" y="19059"/>
                  </a:lnTo>
                  <a:lnTo>
                    <a:pt x="7964" y="19059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5649300" y="4248825"/>
              <a:ext cx="49425" cy="42525"/>
            </a:xfrm>
            <a:custGeom>
              <a:rect b="b" l="l" r="r" t="t"/>
              <a:pathLst>
                <a:path extrusionOk="0" h="1701" w="1977">
                  <a:moveTo>
                    <a:pt x="1125" y="1"/>
                  </a:moveTo>
                  <a:cubicBezTo>
                    <a:pt x="366" y="1"/>
                    <a:pt x="1" y="913"/>
                    <a:pt x="518" y="1460"/>
                  </a:cubicBezTo>
                  <a:cubicBezTo>
                    <a:pt x="694" y="1626"/>
                    <a:pt x="907" y="1701"/>
                    <a:pt x="1116" y="1701"/>
                  </a:cubicBezTo>
                  <a:cubicBezTo>
                    <a:pt x="1557" y="1701"/>
                    <a:pt x="1977" y="1367"/>
                    <a:pt x="1977" y="852"/>
                  </a:cubicBezTo>
                  <a:cubicBezTo>
                    <a:pt x="1977" y="396"/>
                    <a:pt x="1612" y="1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4898525" y="4156125"/>
              <a:ext cx="1560850" cy="4575"/>
            </a:xfrm>
            <a:custGeom>
              <a:rect b="b" l="l" r="r" t="t"/>
              <a:pathLst>
                <a:path extrusionOk="0" h="183" w="62434">
                  <a:moveTo>
                    <a:pt x="92" y="1"/>
                  </a:moveTo>
                  <a:cubicBezTo>
                    <a:pt x="1" y="31"/>
                    <a:pt x="1" y="153"/>
                    <a:pt x="92" y="183"/>
                  </a:cubicBezTo>
                  <a:lnTo>
                    <a:pt x="62342" y="183"/>
                  </a:lnTo>
                  <a:cubicBezTo>
                    <a:pt x="62434" y="153"/>
                    <a:pt x="62434" y="31"/>
                    <a:pt x="623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9"/>
            <p:cNvSpPr/>
            <p:nvPr/>
          </p:nvSpPr>
          <p:spPr>
            <a:xfrm>
              <a:off x="6118150" y="3316450"/>
              <a:ext cx="497775" cy="103375"/>
            </a:xfrm>
            <a:custGeom>
              <a:rect b="b" l="l" r="r" t="t"/>
              <a:pathLst>
                <a:path extrusionOk="0" h="4135" w="19911">
                  <a:moveTo>
                    <a:pt x="19880" y="0"/>
                  </a:moveTo>
                  <a:lnTo>
                    <a:pt x="1" y="92"/>
                  </a:lnTo>
                  <a:lnTo>
                    <a:pt x="31" y="4134"/>
                  </a:lnTo>
                  <a:lnTo>
                    <a:pt x="19910" y="4043"/>
                  </a:lnTo>
                  <a:lnTo>
                    <a:pt x="198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9"/>
            <p:cNvSpPr/>
            <p:nvPr/>
          </p:nvSpPr>
          <p:spPr>
            <a:xfrm>
              <a:off x="6121200" y="3515550"/>
              <a:ext cx="554750" cy="159600"/>
            </a:xfrm>
            <a:custGeom>
              <a:rect b="b" l="l" r="r" t="t"/>
              <a:pathLst>
                <a:path extrusionOk="0" h="6384" w="22190">
                  <a:moveTo>
                    <a:pt x="22129" y="0"/>
                  </a:moveTo>
                  <a:lnTo>
                    <a:pt x="1" y="122"/>
                  </a:lnTo>
                  <a:lnTo>
                    <a:pt x="31" y="6383"/>
                  </a:lnTo>
                  <a:lnTo>
                    <a:pt x="22189" y="6292"/>
                  </a:lnTo>
                  <a:lnTo>
                    <a:pt x="2212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6565750" y="3514775"/>
              <a:ext cx="6850" cy="157325"/>
            </a:xfrm>
            <a:custGeom>
              <a:rect b="b" l="l" r="r" t="t"/>
              <a:pathLst>
                <a:path extrusionOk="0" h="6293" w="274">
                  <a:moveTo>
                    <a:pt x="152" y="1"/>
                  </a:moveTo>
                  <a:cubicBezTo>
                    <a:pt x="30" y="1034"/>
                    <a:pt x="0" y="2098"/>
                    <a:pt x="30" y="3131"/>
                  </a:cubicBezTo>
                  <a:cubicBezTo>
                    <a:pt x="0" y="4195"/>
                    <a:pt x="30" y="5229"/>
                    <a:pt x="152" y="6293"/>
                  </a:cubicBezTo>
                  <a:cubicBezTo>
                    <a:pt x="243" y="5229"/>
                    <a:pt x="274" y="4195"/>
                    <a:pt x="243" y="3131"/>
                  </a:cubicBezTo>
                  <a:cubicBezTo>
                    <a:pt x="274" y="2068"/>
                    <a:pt x="243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6589300" y="3514775"/>
              <a:ext cx="6850" cy="157325"/>
            </a:xfrm>
            <a:custGeom>
              <a:rect b="b" l="l" r="r" t="t"/>
              <a:pathLst>
                <a:path extrusionOk="0" h="6293" w="274">
                  <a:moveTo>
                    <a:pt x="152" y="1"/>
                  </a:moveTo>
                  <a:cubicBezTo>
                    <a:pt x="31" y="1034"/>
                    <a:pt x="0" y="2098"/>
                    <a:pt x="31" y="3131"/>
                  </a:cubicBezTo>
                  <a:cubicBezTo>
                    <a:pt x="0" y="4195"/>
                    <a:pt x="31" y="5229"/>
                    <a:pt x="152" y="6293"/>
                  </a:cubicBezTo>
                  <a:cubicBezTo>
                    <a:pt x="243" y="5229"/>
                    <a:pt x="274" y="4195"/>
                    <a:pt x="243" y="3131"/>
                  </a:cubicBezTo>
                  <a:cubicBezTo>
                    <a:pt x="274" y="2068"/>
                    <a:pt x="243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9"/>
            <p:cNvSpPr/>
            <p:nvPr/>
          </p:nvSpPr>
          <p:spPr>
            <a:xfrm>
              <a:off x="6201750" y="3514775"/>
              <a:ext cx="7625" cy="157325"/>
            </a:xfrm>
            <a:custGeom>
              <a:rect b="b" l="l" r="r" t="t"/>
              <a:pathLst>
                <a:path extrusionOk="0" h="6293" w="305">
                  <a:moveTo>
                    <a:pt x="152" y="1"/>
                  </a:moveTo>
                  <a:cubicBezTo>
                    <a:pt x="31" y="1034"/>
                    <a:pt x="0" y="2098"/>
                    <a:pt x="31" y="3131"/>
                  </a:cubicBezTo>
                  <a:cubicBezTo>
                    <a:pt x="0" y="4195"/>
                    <a:pt x="31" y="5229"/>
                    <a:pt x="152" y="6293"/>
                  </a:cubicBezTo>
                  <a:cubicBezTo>
                    <a:pt x="244" y="5229"/>
                    <a:pt x="304" y="4195"/>
                    <a:pt x="244" y="3131"/>
                  </a:cubicBezTo>
                  <a:cubicBezTo>
                    <a:pt x="304" y="2098"/>
                    <a:pt x="244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9"/>
            <p:cNvSpPr/>
            <p:nvPr/>
          </p:nvSpPr>
          <p:spPr>
            <a:xfrm>
              <a:off x="6225300" y="3514775"/>
              <a:ext cx="6875" cy="157325"/>
            </a:xfrm>
            <a:custGeom>
              <a:rect b="b" l="l" r="r" t="t"/>
              <a:pathLst>
                <a:path extrusionOk="0" h="6293" w="275">
                  <a:moveTo>
                    <a:pt x="122" y="1"/>
                  </a:moveTo>
                  <a:cubicBezTo>
                    <a:pt x="31" y="1034"/>
                    <a:pt x="1" y="2098"/>
                    <a:pt x="31" y="3131"/>
                  </a:cubicBezTo>
                  <a:cubicBezTo>
                    <a:pt x="1" y="4195"/>
                    <a:pt x="31" y="5229"/>
                    <a:pt x="122" y="6293"/>
                  </a:cubicBezTo>
                  <a:cubicBezTo>
                    <a:pt x="244" y="5229"/>
                    <a:pt x="274" y="4195"/>
                    <a:pt x="244" y="3131"/>
                  </a:cubicBezTo>
                  <a:cubicBezTo>
                    <a:pt x="274" y="2098"/>
                    <a:pt x="244" y="1034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279250" y="3593050"/>
              <a:ext cx="249275" cy="5350"/>
            </a:xfrm>
            <a:custGeom>
              <a:rect b="b" l="l" r="r" t="t"/>
              <a:pathLst>
                <a:path extrusionOk="0" h="214" w="9971">
                  <a:moveTo>
                    <a:pt x="4986" y="0"/>
                  </a:moveTo>
                  <a:cubicBezTo>
                    <a:pt x="2250" y="0"/>
                    <a:pt x="1" y="61"/>
                    <a:pt x="1" y="122"/>
                  </a:cubicBezTo>
                  <a:cubicBezTo>
                    <a:pt x="1" y="152"/>
                    <a:pt x="2250" y="213"/>
                    <a:pt x="4986" y="213"/>
                  </a:cubicBezTo>
                  <a:cubicBezTo>
                    <a:pt x="7752" y="213"/>
                    <a:pt x="9971" y="183"/>
                    <a:pt x="9971" y="122"/>
                  </a:cubicBezTo>
                  <a:cubicBezTo>
                    <a:pt x="9971" y="61"/>
                    <a:pt x="7752" y="0"/>
                    <a:pt x="49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199475" y="3413725"/>
              <a:ext cx="683925" cy="104125"/>
            </a:xfrm>
            <a:custGeom>
              <a:rect b="b" l="l" r="r" t="t"/>
              <a:pathLst>
                <a:path extrusionOk="0" h="4165" w="27357">
                  <a:moveTo>
                    <a:pt x="27356" y="0"/>
                  </a:moveTo>
                  <a:lnTo>
                    <a:pt x="0" y="122"/>
                  </a:lnTo>
                  <a:lnTo>
                    <a:pt x="31" y="4164"/>
                  </a:lnTo>
                  <a:lnTo>
                    <a:pt x="27356" y="4043"/>
                  </a:lnTo>
                  <a:lnTo>
                    <a:pt x="27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9"/>
            <p:cNvSpPr/>
            <p:nvPr/>
          </p:nvSpPr>
          <p:spPr>
            <a:xfrm>
              <a:off x="6741500" y="3436425"/>
              <a:ext cx="77300" cy="65475"/>
            </a:xfrm>
            <a:custGeom>
              <a:rect b="b" l="l" r="r" t="t"/>
              <a:pathLst>
                <a:path extrusionOk="0" h="2619" w="3092">
                  <a:moveTo>
                    <a:pt x="1757" y="0"/>
                  </a:moveTo>
                  <a:cubicBezTo>
                    <a:pt x="1436" y="0"/>
                    <a:pt x="1109" y="123"/>
                    <a:pt x="843" y="399"/>
                  </a:cubicBezTo>
                  <a:cubicBezTo>
                    <a:pt x="0" y="1211"/>
                    <a:pt x="587" y="2618"/>
                    <a:pt x="1748" y="2618"/>
                  </a:cubicBezTo>
                  <a:cubicBezTo>
                    <a:pt x="1760" y="2618"/>
                    <a:pt x="1772" y="2618"/>
                    <a:pt x="1785" y="2618"/>
                  </a:cubicBezTo>
                  <a:cubicBezTo>
                    <a:pt x="2484" y="2618"/>
                    <a:pt x="3092" y="2040"/>
                    <a:pt x="3061" y="1311"/>
                  </a:cubicBezTo>
                  <a:cubicBezTo>
                    <a:pt x="3061" y="531"/>
                    <a:pt x="2424" y="0"/>
                    <a:pt x="17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9"/>
            <p:cNvSpPr/>
            <p:nvPr/>
          </p:nvSpPr>
          <p:spPr>
            <a:xfrm>
              <a:off x="6239750" y="3459300"/>
              <a:ext cx="457475" cy="20550"/>
            </a:xfrm>
            <a:custGeom>
              <a:rect b="b" l="l" r="r" t="t"/>
              <a:pathLst>
                <a:path extrusionOk="0" h="822" w="18299">
                  <a:moveTo>
                    <a:pt x="0" y="1"/>
                  </a:moveTo>
                  <a:lnTo>
                    <a:pt x="0" y="821"/>
                  </a:lnTo>
                  <a:lnTo>
                    <a:pt x="18298" y="821"/>
                  </a:lnTo>
                  <a:lnTo>
                    <a:pt x="18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705550" y="1456250"/>
              <a:ext cx="161125" cy="161100"/>
            </a:xfrm>
            <a:custGeom>
              <a:rect b="b" l="l" r="r" t="t"/>
              <a:pathLst>
                <a:path extrusionOk="0" h="6444" w="6445">
                  <a:moveTo>
                    <a:pt x="3223" y="0"/>
                  </a:moveTo>
                  <a:cubicBezTo>
                    <a:pt x="1429" y="0"/>
                    <a:pt x="1" y="1459"/>
                    <a:pt x="1" y="3222"/>
                  </a:cubicBezTo>
                  <a:cubicBezTo>
                    <a:pt x="1" y="5015"/>
                    <a:pt x="1429" y="6444"/>
                    <a:pt x="3223" y="6444"/>
                  </a:cubicBezTo>
                  <a:cubicBezTo>
                    <a:pt x="4986" y="6444"/>
                    <a:pt x="6445" y="5015"/>
                    <a:pt x="6445" y="3222"/>
                  </a:cubicBezTo>
                  <a:cubicBezTo>
                    <a:pt x="6445" y="1459"/>
                    <a:pt x="4986" y="0"/>
                    <a:pt x="32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6742800" y="1502025"/>
              <a:ext cx="85875" cy="70200"/>
            </a:xfrm>
            <a:custGeom>
              <a:rect b="b" l="l" r="r" t="t"/>
              <a:pathLst>
                <a:path extrusionOk="0" h="2808" w="3435">
                  <a:moveTo>
                    <a:pt x="2398" y="0"/>
                  </a:moveTo>
                  <a:cubicBezTo>
                    <a:pt x="1980" y="0"/>
                    <a:pt x="1596" y="385"/>
                    <a:pt x="1702" y="874"/>
                  </a:cubicBezTo>
                  <a:cubicBezTo>
                    <a:pt x="1125" y="844"/>
                    <a:pt x="608" y="570"/>
                    <a:pt x="243" y="114"/>
                  </a:cubicBezTo>
                  <a:lnTo>
                    <a:pt x="243" y="114"/>
                  </a:lnTo>
                  <a:cubicBezTo>
                    <a:pt x="61" y="449"/>
                    <a:pt x="152" y="874"/>
                    <a:pt x="456" y="1057"/>
                  </a:cubicBezTo>
                  <a:cubicBezTo>
                    <a:pt x="365" y="1057"/>
                    <a:pt x="243" y="1026"/>
                    <a:pt x="152" y="965"/>
                  </a:cubicBezTo>
                  <a:lnTo>
                    <a:pt x="152" y="965"/>
                  </a:lnTo>
                  <a:cubicBezTo>
                    <a:pt x="152" y="1330"/>
                    <a:pt x="395" y="1604"/>
                    <a:pt x="730" y="1665"/>
                  </a:cubicBezTo>
                  <a:cubicBezTo>
                    <a:pt x="669" y="1680"/>
                    <a:pt x="608" y="1687"/>
                    <a:pt x="551" y="1687"/>
                  </a:cubicBezTo>
                  <a:cubicBezTo>
                    <a:pt x="494" y="1687"/>
                    <a:pt x="441" y="1680"/>
                    <a:pt x="395" y="1665"/>
                  </a:cubicBezTo>
                  <a:lnTo>
                    <a:pt x="395" y="1665"/>
                  </a:lnTo>
                  <a:cubicBezTo>
                    <a:pt x="487" y="1969"/>
                    <a:pt x="760" y="2151"/>
                    <a:pt x="1064" y="2181"/>
                  </a:cubicBezTo>
                  <a:cubicBezTo>
                    <a:pt x="791" y="2372"/>
                    <a:pt x="469" y="2490"/>
                    <a:pt x="120" y="2490"/>
                  </a:cubicBezTo>
                  <a:cubicBezTo>
                    <a:pt x="81" y="2490"/>
                    <a:pt x="41" y="2488"/>
                    <a:pt x="0" y="2485"/>
                  </a:cubicBezTo>
                  <a:lnTo>
                    <a:pt x="0" y="2485"/>
                  </a:lnTo>
                  <a:cubicBezTo>
                    <a:pt x="345" y="2707"/>
                    <a:pt x="716" y="2808"/>
                    <a:pt x="1078" y="2808"/>
                  </a:cubicBezTo>
                  <a:cubicBezTo>
                    <a:pt x="2154" y="2808"/>
                    <a:pt x="3146" y="1920"/>
                    <a:pt x="3101" y="692"/>
                  </a:cubicBezTo>
                  <a:cubicBezTo>
                    <a:pt x="3222" y="601"/>
                    <a:pt x="3344" y="479"/>
                    <a:pt x="3435" y="327"/>
                  </a:cubicBezTo>
                  <a:lnTo>
                    <a:pt x="3435" y="327"/>
                  </a:lnTo>
                  <a:cubicBezTo>
                    <a:pt x="3313" y="388"/>
                    <a:pt x="3192" y="418"/>
                    <a:pt x="3040" y="418"/>
                  </a:cubicBezTo>
                  <a:cubicBezTo>
                    <a:pt x="3192" y="358"/>
                    <a:pt x="3283" y="206"/>
                    <a:pt x="3344" y="54"/>
                  </a:cubicBezTo>
                  <a:lnTo>
                    <a:pt x="3344" y="54"/>
                  </a:lnTo>
                  <a:cubicBezTo>
                    <a:pt x="3222" y="145"/>
                    <a:pt x="3070" y="175"/>
                    <a:pt x="2918" y="236"/>
                  </a:cubicBezTo>
                  <a:cubicBezTo>
                    <a:pt x="2763" y="72"/>
                    <a:pt x="2577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9"/>
            <p:cNvSpPr/>
            <p:nvPr/>
          </p:nvSpPr>
          <p:spPr>
            <a:xfrm>
              <a:off x="6416050" y="1273100"/>
              <a:ext cx="229500" cy="229525"/>
            </a:xfrm>
            <a:custGeom>
              <a:rect b="b" l="l" r="r" t="t"/>
              <a:pathLst>
                <a:path extrusionOk="0" h="9181" w="9180">
                  <a:moveTo>
                    <a:pt x="4590" y="1"/>
                  </a:moveTo>
                  <a:cubicBezTo>
                    <a:pt x="2067" y="1"/>
                    <a:pt x="0" y="2068"/>
                    <a:pt x="0" y="4590"/>
                  </a:cubicBezTo>
                  <a:cubicBezTo>
                    <a:pt x="0" y="7144"/>
                    <a:pt x="2067" y="9180"/>
                    <a:pt x="4590" y="9180"/>
                  </a:cubicBezTo>
                  <a:cubicBezTo>
                    <a:pt x="7143" y="9180"/>
                    <a:pt x="9180" y="7144"/>
                    <a:pt x="9180" y="4590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9"/>
            <p:cNvSpPr/>
            <p:nvPr/>
          </p:nvSpPr>
          <p:spPr>
            <a:xfrm>
              <a:off x="6499625" y="1318700"/>
              <a:ext cx="63100" cy="139075"/>
            </a:xfrm>
            <a:custGeom>
              <a:rect b="b" l="l" r="r" t="t"/>
              <a:pathLst>
                <a:path extrusionOk="0" h="5563" w="2524">
                  <a:moveTo>
                    <a:pt x="1764" y="0"/>
                  </a:moveTo>
                  <a:cubicBezTo>
                    <a:pt x="943" y="0"/>
                    <a:pt x="578" y="396"/>
                    <a:pt x="578" y="1064"/>
                  </a:cubicBezTo>
                  <a:lnTo>
                    <a:pt x="578" y="1824"/>
                  </a:lnTo>
                  <a:lnTo>
                    <a:pt x="1" y="1824"/>
                  </a:lnTo>
                  <a:lnTo>
                    <a:pt x="1" y="2766"/>
                  </a:lnTo>
                  <a:lnTo>
                    <a:pt x="578" y="2766"/>
                  </a:lnTo>
                  <a:lnTo>
                    <a:pt x="548" y="5563"/>
                  </a:lnTo>
                  <a:lnTo>
                    <a:pt x="1672" y="5563"/>
                  </a:lnTo>
                  <a:lnTo>
                    <a:pt x="1672" y="2766"/>
                  </a:lnTo>
                  <a:lnTo>
                    <a:pt x="2432" y="2766"/>
                  </a:lnTo>
                  <a:lnTo>
                    <a:pt x="2523" y="1824"/>
                  </a:lnTo>
                  <a:lnTo>
                    <a:pt x="1672" y="1824"/>
                  </a:lnTo>
                  <a:lnTo>
                    <a:pt x="1672" y="1277"/>
                  </a:lnTo>
                  <a:cubicBezTo>
                    <a:pt x="1672" y="1064"/>
                    <a:pt x="1703" y="973"/>
                    <a:pt x="1916" y="973"/>
                  </a:cubicBezTo>
                  <a:lnTo>
                    <a:pt x="2523" y="97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6639450" y="966875"/>
              <a:ext cx="293350" cy="292575"/>
            </a:xfrm>
            <a:custGeom>
              <a:rect b="b" l="l" r="r" t="t"/>
              <a:pathLst>
                <a:path extrusionOk="0" h="11703" w="11734">
                  <a:moveTo>
                    <a:pt x="5867" y="0"/>
                  </a:moveTo>
                  <a:cubicBezTo>
                    <a:pt x="2614" y="0"/>
                    <a:pt x="0" y="2614"/>
                    <a:pt x="0" y="5867"/>
                  </a:cubicBezTo>
                  <a:cubicBezTo>
                    <a:pt x="0" y="9089"/>
                    <a:pt x="2614" y="11703"/>
                    <a:pt x="5867" y="11703"/>
                  </a:cubicBezTo>
                  <a:cubicBezTo>
                    <a:pt x="9089" y="11703"/>
                    <a:pt x="11733" y="9089"/>
                    <a:pt x="11733" y="5867"/>
                  </a:cubicBezTo>
                  <a:cubicBezTo>
                    <a:pt x="11733" y="2614"/>
                    <a:pt x="9089" y="0"/>
                    <a:pt x="58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6718475" y="1026900"/>
              <a:ext cx="135275" cy="173775"/>
            </a:xfrm>
            <a:custGeom>
              <a:rect b="b" l="l" r="r" t="t"/>
              <a:pathLst>
                <a:path extrusionOk="0" h="6951" w="5411">
                  <a:moveTo>
                    <a:pt x="2888" y="1"/>
                  </a:moveTo>
                  <a:cubicBezTo>
                    <a:pt x="1004" y="1"/>
                    <a:pt x="31" y="1368"/>
                    <a:pt x="31" y="2493"/>
                  </a:cubicBezTo>
                  <a:cubicBezTo>
                    <a:pt x="1" y="3162"/>
                    <a:pt x="305" y="3770"/>
                    <a:pt x="821" y="4013"/>
                  </a:cubicBezTo>
                  <a:cubicBezTo>
                    <a:pt x="837" y="4018"/>
                    <a:pt x="854" y="4021"/>
                    <a:pt x="869" y="4021"/>
                  </a:cubicBezTo>
                  <a:cubicBezTo>
                    <a:pt x="943" y="4021"/>
                    <a:pt x="1009" y="3966"/>
                    <a:pt x="1034" y="3891"/>
                  </a:cubicBezTo>
                  <a:lnTo>
                    <a:pt x="1125" y="3587"/>
                  </a:lnTo>
                  <a:cubicBezTo>
                    <a:pt x="1156" y="3496"/>
                    <a:pt x="1125" y="3405"/>
                    <a:pt x="1064" y="3374"/>
                  </a:cubicBezTo>
                  <a:cubicBezTo>
                    <a:pt x="882" y="3131"/>
                    <a:pt x="760" y="2858"/>
                    <a:pt x="791" y="2584"/>
                  </a:cubicBezTo>
                  <a:cubicBezTo>
                    <a:pt x="791" y="1509"/>
                    <a:pt x="1642" y="668"/>
                    <a:pt x="2710" y="668"/>
                  </a:cubicBezTo>
                  <a:cubicBezTo>
                    <a:pt x="2729" y="668"/>
                    <a:pt x="2748" y="669"/>
                    <a:pt x="2767" y="669"/>
                  </a:cubicBezTo>
                  <a:cubicBezTo>
                    <a:pt x="3830" y="669"/>
                    <a:pt x="4408" y="1338"/>
                    <a:pt x="4408" y="2189"/>
                  </a:cubicBezTo>
                  <a:cubicBezTo>
                    <a:pt x="4408" y="3344"/>
                    <a:pt x="3891" y="4317"/>
                    <a:pt x="3162" y="4317"/>
                  </a:cubicBezTo>
                  <a:cubicBezTo>
                    <a:pt x="3146" y="4318"/>
                    <a:pt x="3131" y="4318"/>
                    <a:pt x="3116" y="4318"/>
                  </a:cubicBezTo>
                  <a:cubicBezTo>
                    <a:pt x="2715" y="4318"/>
                    <a:pt x="2436" y="3938"/>
                    <a:pt x="2523" y="3557"/>
                  </a:cubicBezTo>
                  <a:cubicBezTo>
                    <a:pt x="2675" y="3101"/>
                    <a:pt x="2797" y="2615"/>
                    <a:pt x="2858" y="2128"/>
                  </a:cubicBezTo>
                  <a:cubicBezTo>
                    <a:pt x="2916" y="1838"/>
                    <a:pt x="2670" y="1549"/>
                    <a:pt x="2383" y="1549"/>
                  </a:cubicBezTo>
                  <a:cubicBezTo>
                    <a:pt x="2369" y="1549"/>
                    <a:pt x="2355" y="1549"/>
                    <a:pt x="2341" y="1551"/>
                  </a:cubicBezTo>
                  <a:cubicBezTo>
                    <a:pt x="1915" y="1551"/>
                    <a:pt x="1581" y="1976"/>
                    <a:pt x="1581" y="2584"/>
                  </a:cubicBezTo>
                  <a:cubicBezTo>
                    <a:pt x="1581" y="2797"/>
                    <a:pt x="1612" y="3010"/>
                    <a:pt x="1703" y="3222"/>
                  </a:cubicBezTo>
                  <a:cubicBezTo>
                    <a:pt x="1703" y="3222"/>
                    <a:pt x="1277" y="5046"/>
                    <a:pt x="1186" y="5381"/>
                  </a:cubicBezTo>
                  <a:cubicBezTo>
                    <a:pt x="1095" y="5897"/>
                    <a:pt x="1095" y="6414"/>
                    <a:pt x="1186" y="6900"/>
                  </a:cubicBezTo>
                  <a:cubicBezTo>
                    <a:pt x="1186" y="6936"/>
                    <a:pt x="1207" y="6951"/>
                    <a:pt x="1230" y="6951"/>
                  </a:cubicBezTo>
                  <a:cubicBezTo>
                    <a:pt x="1247" y="6951"/>
                    <a:pt x="1265" y="6943"/>
                    <a:pt x="1277" y="6931"/>
                  </a:cubicBezTo>
                  <a:cubicBezTo>
                    <a:pt x="1612" y="6536"/>
                    <a:pt x="1855" y="6110"/>
                    <a:pt x="2007" y="5624"/>
                  </a:cubicBezTo>
                  <a:cubicBezTo>
                    <a:pt x="2067" y="5441"/>
                    <a:pt x="2280" y="4530"/>
                    <a:pt x="2280" y="4530"/>
                  </a:cubicBezTo>
                  <a:cubicBezTo>
                    <a:pt x="2479" y="4814"/>
                    <a:pt x="2839" y="5019"/>
                    <a:pt x="3183" y="5019"/>
                  </a:cubicBezTo>
                  <a:cubicBezTo>
                    <a:pt x="3206" y="5019"/>
                    <a:pt x="3230" y="5018"/>
                    <a:pt x="3253" y="5016"/>
                  </a:cubicBezTo>
                  <a:cubicBezTo>
                    <a:pt x="4560" y="5016"/>
                    <a:pt x="5411" y="3861"/>
                    <a:pt x="5411" y="2280"/>
                  </a:cubicBezTo>
                  <a:cubicBezTo>
                    <a:pt x="5411" y="1095"/>
                    <a:pt x="4408" y="1"/>
                    <a:pt x="2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9"/>
            <p:cNvSpPr/>
            <p:nvPr/>
          </p:nvSpPr>
          <p:spPr>
            <a:xfrm>
              <a:off x="754075" y="4906900"/>
              <a:ext cx="6092100" cy="3825"/>
            </a:xfrm>
            <a:custGeom>
              <a:rect b="b" l="l" r="r" t="t"/>
              <a:pathLst>
                <a:path extrusionOk="0" h="153" w="243684">
                  <a:moveTo>
                    <a:pt x="121857" y="0"/>
                  </a:moveTo>
                  <a:cubicBezTo>
                    <a:pt x="54561" y="0"/>
                    <a:pt x="1" y="0"/>
                    <a:pt x="1" y="61"/>
                  </a:cubicBezTo>
                  <a:cubicBezTo>
                    <a:pt x="1" y="122"/>
                    <a:pt x="54561" y="152"/>
                    <a:pt x="121857" y="152"/>
                  </a:cubicBezTo>
                  <a:cubicBezTo>
                    <a:pt x="189123" y="152"/>
                    <a:pt x="243683" y="122"/>
                    <a:pt x="243683" y="61"/>
                  </a:cubicBezTo>
                  <a:cubicBezTo>
                    <a:pt x="243683" y="0"/>
                    <a:pt x="189153" y="0"/>
                    <a:pt x="1218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9"/>
            <p:cNvSpPr/>
            <p:nvPr/>
          </p:nvSpPr>
          <p:spPr>
            <a:xfrm>
              <a:off x="1336925" y="1113525"/>
              <a:ext cx="4434750" cy="3128500"/>
            </a:xfrm>
            <a:custGeom>
              <a:rect b="b" l="l" r="r" t="t"/>
              <a:pathLst>
                <a:path extrusionOk="0" h="125140" w="177390">
                  <a:moveTo>
                    <a:pt x="3283" y="1"/>
                  </a:moveTo>
                  <a:cubicBezTo>
                    <a:pt x="1459" y="1"/>
                    <a:pt x="0" y="1460"/>
                    <a:pt x="0" y="3283"/>
                  </a:cubicBezTo>
                  <a:lnTo>
                    <a:pt x="0" y="121857"/>
                  </a:lnTo>
                  <a:cubicBezTo>
                    <a:pt x="0" y="123680"/>
                    <a:pt x="1459" y="125139"/>
                    <a:pt x="3283" y="125139"/>
                  </a:cubicBezTo>
                  <a:lnTo>
                    <a:pt x="174076" y="125139"/>
                  </a:lnTo>
                  <a:cubicBezTo>
                    <a:pt x="175931" y="125139"/>
                    <a:pt x="177390" y="123680"/>
                    <a:pt x="177390" y="121857"/>
                  </a:cubicBezTo>
                  <a:lnTo>
                    <a:pt x="177390" y="3283"/>
                  </a:lnTo>
                  <a:cubicBezTo>
                    <a:pt x="177390" y="1460"/>
                    <a:pt x="175931" y="1"/>
                    <a:pt x="1740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1334650" y="1116575"/>
              <a:ext cx="411875" cy="3127725"/>
            </a:xfrm>
            <a:custGeom>
              <a:rect b="b" l="l" r="r" t="t"/>
              <a:pathLst>
                <a:path extrusionOk="0" h="125109" w="16475">
                  <a:moveTo>
                    <a:pt x="3678" y="0"/>
                  </a:moveTo>
                  <a:cubicBezTo>
                    <a:pt x="1641" y="0"/>
                    <a:pt x="0" y="1642"/>
                    <a:pt x="0" y="3648"/>
                  </a:cubicBezTo>
                  <a:lnTo>
                    <a:pt x="0" y="121461"/>
                  </a:lnTo>
                  <a:cubicBezTo>
                    <a:pt x="0" y="123467"/>
                    <a:pt x="1641" y="125108"/>
                    <a:pt x="3678" y="125108"/>
                  </a:cubicBezTo>
                  <a:lnTo>
                    <a:pt x="12827" y="125108"/>
                  </a:lnTo>
                  <a:cubicBezTo>
                    <a:pt x="14864" y="125108"/>
                    <a:pt x="16474" y="123467"/>
                    <a:pt x="16474" y="121461"/>
                  </a:cubicBezTo>
                  <a:lnTo>
                    <a:pt x="16474" y="3648"/>
                  </a:lnTo>
                  <a:cubicBezTo>
                    <a:pt x="16474" y="1642"/>
                    <a:pt x="14864" y="0"/>
                    <a:pt x="128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9"/>
            <p:cNvSpPr/>
            <p:nvPr/>
          </p:nvSpPr>
          <p:spPr>
            <a:xfrm>
              <a:off x="5216925" y="1341250"/>
              <a:ext cx="86650" cy="69425"/>
            </a:xfrm>
            <a:custGeom>
              <a:rect b="b" l="l" r="r" t="t"/>
              <a:pathLst>
                <a:path extrusionOk="0" h="2777" w="3466">
                  <a:moveTo>
                    <a:pt x="1670" y="0"/>
                  </a:moveTo>
                  <a:cubicBezTo>
                    <a:pt x="1539" y="0"/>
                    <a:pt x="1406" y="24"/>
                    <a:pt x="1277" y="71"/>
                  </a:cubicBezTo>
                  <a:cubicBezTo>
                    <a:pt x="1004" y="193"/>
                    <a:pt x="791" y="436"/>
                    <a:pt x="700" y="740"/>
                  </a:cubicBezTo>
                  <a:cubicBezTo>
                    <a:pt x="639" y="983"/>
                    <a:pt x="578" y="1226"/>
                    <a:pt x="578" y="1469"/>
                  </a:cubicBezTo>
                  <a:cubicBezTo>
                    <a:pt x="578" y="1804"/>
                    <a:pt x="487" y="2168"/>
                    <a:pt x="305" y="2442"/>
                  </a:cubicBezTo>
                  <a:cubicBezTo>
                    <a:pt x="244" y="2533"/>
                    <a:pt x="183" y="2594"/>
                    <a:pt x="92" y="2624"/>
                  </a:cubicBezTo>
                  <a:lnTo>
                    <a:pt x="1" y="2685"/>
                  </a:lnTo>
                  <a:lnTo>
                    <a:pt x="61" y="2655"/>
                  </a:lnTo>
                  <a:cubicBezTo>
                    <a:pt x="61" y="2670"/>
                    <a:pt x="69" y="2678"/>
                    <a:pt x="80" y="2678"/>
                  </a:cubicBezTo>
                  <a:cubicBezTo>
                    <a:pt x="92" y="2678"/>
                    <a:pt x="107" y="2670"/>
                    <a:pt x="122" y="2655"/>
                  </a:cubicBezTo>
                  <a:cubicBezTo>
                    <a:pt x="213" y="2624"/>
                    <a:pt x="305" y="2564"/>
                    <a:pt x="365" y="2503"/>
                  </a:cubicBezTo>
                  <a:cubicBezTo>
                    <a:pt x="457" y="2381"/>
                    <a:pt x="548" y="2229"/>
                    <a:pt x="609" y="2077"/>
                  </a:cubicBezTo>
                  <a:cubicBezTo>
                    <a:pt x="669" y="1895"/>
                    <a:pt x="700" y="1682"/>
                    <a:pt x="730" y="1469"/>
                  </a:cubicBezTo>
                  <a:cubicBezTo>
                    <a:pt x="730" y="1257"/>
                    <a:pt x="791" y="1013"/>
                    <a:pt x="882" y="770"/>
                  </a:cubicBezTo>
                  <a:cubicBezTo>
                    <a:pt x="964" y="402"/>
                    <a:pt x="1308" y="171"/>
                    <a:pt x="1663" y="171"/>
                  </a:cubicBezTo>
                  <a:cubicBezTo>
                    <a:pt x="1835" y="171"/>
                    <a:pt x="2010" y="226"/>
                    <a:pt x="2159" y="345"/>
                  </a:cubicBezTo>
                  <a:cubicBezTo>
                    <a:pt x="2372" y="557"/>
                    <a:pt x="2523" y="861"/>
                    <a:pt x="2554" y="1165"/>
                  </a:cubicBezTo>
                  <a:cubicBezTo>
                    <a:pt x="2584" y="1317"/>
                    <a:pt x="2584" y="1439"/>
                    <a:pt x="2584" y="1591"/>
                  </a:cubicBezTo>
                  <a:cubicBezTo>
                    <a:pt x="2584" y="1743"/>
                    <a:pt x="2615" y="1925"/>
                    <a:pt x="2645" y="2077"/>
                  </a:cubicBezTo>
                  <a:cubicBezTo>
                    <a:pt x="2735" y="2279"/>
                    <a:pt x="2857" y="2447"/>
                    <a:pt x="3013" y="2595"/>
                  </a:cubicBezTo>
                  <a:lnTo>
                    <a:pt x="3013" y="2595"/>
                  </a:lnTo>
                  <a:cubicBezTo>
                    <a:pt x="2181" y="2604"/>
                    <a:pt x="1501" y="2655"/>
                    <a:pt x="973" y="2655"/>
                  </a:cubicBezTo>
                  <a:lnTo>
                    <a:pt x="1" y="2685"/>
                  </a:lnTo>
                  <a:lnTo>
                    <a:pt x="852" y="2716"/>
                  </a:lnTo>
                  <a:cubicBezTo>
                    <a:pt x="1429" y="2746"/>
                    <a:pt x="2280" y="2776"/>
                    <a:pt x="3223" y="2776"/>
                  </a:cubicBezTo>
                  <a:lnTo>
                    <a:pt x="3466" y="2776"/>
                  </a:lnTo>
                  <a:lnTo>
                    <a:pt x="3283" y="2624"/>
                  </a:lnTo>
                  <a:cubicBezTo>
                    <a:pt x="3273" y="2615"/>
                    <a:pt x="3262" y="2606"/>
                    <a:pt x="3252" y="2597"/>
                  </a:cubicBezTo>
                  <a:lnTo>
                    <a:pt x="3252" y="2597"/>
                  </a:lnTo>
                  <a:lnTo>
                    <a:pt x="3253" y="2594"/>
                  </a:lnTo>
                  <a:cubicBezTo>
                    <a:pt x="3252" y="2594"/>
                    <a:pt x="3250" y="2594"/>
                    <a:pt x="3249" y="2594"/>
                  </a:cubicBezTo>
                  <a:lnTo>
                    <a:pt x="3249" y="2594"/>
                  </a:lnTo>
                  <a:cubicBezTo>
                    <a:pt x="3054" y="2418"/>
                    <a:pt x="2914" y="2216"/>
                    <a:pt x="2827" y="1986"/>
                  </a:cubicBezTo>
                  <a:cubicBezTo>
                    <a:pt x="2767" y="1864"/>
                    <a:pt x="2767" y="1743"/>
                    <a:pt x="2767" y="1591"/>
                  </a:cubicBezTo>
                  <a:cubicBezTo>
                    <a:pt x="2767" y="1439"/>
                    <a:pt x="2736" y="1287"/>
                    <a:pt x="2736" y="1135"/>
                  </a:cubicBezTo>
                  <a:cubicBezTo>
                    <a:pt x="2675" y="770"/>
                    <a:pt x="2523" y="436"/>
                    <a:pt x="2250" y="193"/>
                  </a:cubicBezTo>
                  <a:cubicBezTo>
                    <a:pt x="2082" y="62"/>
                    <a:pt x="1879" y="0"/>
                    <a:pt x="1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5263275" y="1336925"/>
              <a:ext cx="40300" cy="41075"/>
            </a:xfrm>
            <a:custGeom>
              <a:rect b="b" l="l" r="r" t="t"/>
              <a:pathLst>
                <a:path extrusionOk="0" h="1643" w="1612">
                  <a:moveTo>
                    <a:pt x="1" y="700"/>
                  </a:moveTo>
                  <a:cubicBezTo>
                    <a:pt x="1" y="1338"/>
                    <a:pt x="730" y="1642"/>
                    <a:pt x="1186" y="1186"/>
                  </a:cubicBezTo>
                  <a:cubicBezTo>
                    <a:pt x="1612" y="761"/>
                    <a:pt x="1308" y="1"/>
                    <a:pt x="669" y="1"/>
                  </a:cubicBezTo>
                  <a:cubicBezTo>
                    <a:pt x="305" y="1"/>
                    <a:pt x="1" y="335"/>
                    <a:pt x="1" y="70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5244275" y="1419775"/>
              <a:ext cx="26625" cy="12925"/>
            </a:xfrm>
            <a:custGeom>
              <a:rect b="b" l="l" r="r" t="t"/>
              <a:pathLst>
                <a:path extrusionOk="0" h="517" w="1065">
                  <a:moveTo>
                    <a:pt x="92" y="0"/>
                  </a:moveTo>
                  <a:lnTo>
                    <a:pt x="1034" y="0"/>
                  </a:lnTo>
                  <a:cubicBezTo>
                    <a:pt x="1065" y="274"/>
                    <a:pt x="822" y="486"/>
                    <a:pt x="518" y="486"/>
                  </a:cubicBezTo>
                  <a:cubicBezTo>
                    <a:pt x="244" y="517"/>
                    <a:pt x="1" y="27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9"/>
            <p:cNvSpPr/>
            <p:nvPr/>
          </p:nvSpPr>
          <p:spPr>
            <a:xfrm>
              <a:off x="5393225" y="1295900"/>
              <a:ext cx="183925" cy="183925"/>
            </a:xfrm>
            <a:custGeom>
              <a:rect b="b" l="l" r="r" t="t"/>
              <a:pathLst>
                <a:path extrusionOk="0" h="7357" w="7357">
                  <a:moveTo>
                    <a:pt x="1703" y="1"/>
                  </a:moveTo>
                  <a:cubicBezTo>
                    <a:pt x="760" y="1"/>
                    <a:pt x="0" y="791"/>
                    <a:pt x="0" y="1733"/>
                  </a:cubicBezTo>
                  <a:lnTo>
                    <a:pt x="0" y="5654"/>
                  </a:lnTo>
                  <a:cubicBezTo>
                    <a:pt x="0" y="6596"/>
                    <a:pt x="760" y="7356"/>
                    <a:pt x="1703" y="7356"/>
                  </a:cubicBezTo>
                  <a:lnTo>
                    <a:pt x="5624" y="7356"/>
                  </a:lnTo>
                  <a:cubicBezTo>
                    <a:pt x="6596" y="7356"/>
                    <a:pt x="7356" y="6596"/>
                    <a:pt x="7356" y="5654"/>
                  </a:cubicBezTo>
                  <a:lnTo>
                    <a:pt x="7356" y="1733"/>
                  </a:lnTo>
                  <a:cubicBezTo>
                    <a:pt x="7356" y="791"/>
                    <a:pt x="6596" y="1"/>
                    <a:pt x="56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9"/>
            <p:cNvSpPr/>
            <p:nvPr/>
          </p:nvSpPr>
          <p:spPr>
            <a:xfrm>
              <a:off x="1474450" y="1723150"/>
              <a:ext cx="129975" cy="62150"/>
            </a:xfrm>
            <a:custGeom>
              <a:rect b="b" l="l" r="r" t="t"/>
              <a:pathLst>
                <a:path extrusionOk="0" h="2486" w="5199">
                  <a:moveTo>
                    <a:pt x="2596" y="1"/>
                  </a:moveTo>
                  <a:cubicBezTo>
                    <a:pt x="2562" y="1"/>
                    <a:pt x="2524" y="8"/>
                    <a:pt x="2493" y="23"/>
                  </a:cubicBezTo>
                  <a:lnTo>
                    <a:pt x="62" y="2242"/>
                  </a:lnTo>
                  <a:cubicBezTo>
                    <a:pt x="1" y="2303"/>
                    <a:pt x="1" y="2394"/>
                    <a:pt x="62" y="2455"/>
                  </a:cubicBezTo>
                  <a:cubicBezTo>
                    <a:pt x="77" y="2470"/>
                    <a:pt x="107" y="2478"/>
                    <a:pt x="141" y="2478"/>
                  </a:cubicBezTo>
                  <a:cubicBezTo>
                    <a:pt x="176" y="2478"/>
                    <a:pt x="214" y="2470"/>
                    <a:pt x="244" y="2455"/>
                  </a:cubicBezTo>
                  <a:lnTo>
                    <a:pt x="2615" y="297"/>
                  </a:lnTo>
                  <a:lnTo>
                    <a:pt x="4955" y="2455"/>
                  </a:lnTo>
                  <a:cubicBezTo>
                    <a:pt x="4955" y="2455"/>
                    <a:pt x="5016" y="2485"/>
                    <a:pt x="5046" y="2485"/>
                  </a:cubicBezTo>
                  <a:cubicBezTo>
                    <a:pt x="5077" y="2485"/>
                    <a:pt x="5107" y="2455"/>
                    <a:pt x="5138" y="2455"/>
                  </a:cubicBezTo>
                  <a:cubicBezTo>
                    <a:pt x="5198" y="2394"/>
                    <a:pt x="5198" y="2303"/>
                    <a:pt x="5138" y="2242"/>
                  </a:cubicBezTo>
                  <a:lnTo>
                    <a:pt x="2676" y="23"/>
                  </a:lnTo>
                  <a:cubicBezTo>
                    <a:pt x="2660" y="8"/>
                    <a:pt x="2630" y="1"/>
                    <a:pt x="25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1491175" y="1763225"/>
              <a:ext cx="95775" cy="68425"/>
            </a:xfrm>
            <a:custGeom>
              <a:rect b="b" l="l" r="r" t="t"/>
              <a:pathLst>
                <a:path extrusionOk="0" h="2737" w="3831">
                  <a:moveTo>
                    <a:pt x="122" y="1"/>
                  </a:moveTo>
                  <a:cubicBezTo>
                    <a:pt x="61" y="1"/>
                    <a:pt x="1" y="62"/>
                    <a:pt x="1" y="153"/>
                  </a:cubicBezTo>
                  <a:lnTo>
                    <a:pt x="1" y="2615"/>
                  </a:lnTo>
                  <a:cubicBezTo>
                    <a:pt x="1" y="2676"/>
                    <a:pt x="61" y="2736"/>
                    <a:pt x="122" y="2736"/>
                  </a:cubicBezTo>
                  <a:lnTo>
                    <a:pt x="3678" y="2736"/>
                  </a:lnTo>
                  <a:cubicBezTo>
                    <a:pt x="3770" y="2736"/>
                    <a:pt x="3800" y="2706"/>
                    <a:pt x="3830" y="2645"/>
                  </a:cubicBezTo>
                  <a:lnTo>
                    <a:pt x="3830" y="153"/>
                  </a:lnTo>
                  <a:cubicBezTo>
                    <a:pt x="3830" y="62"/>
                    <a:pt x="3770" y="1"/>
                    <a:pt x="3678" y="1"/>
                  </a:cubicBezTo>
                  <a:cubicBezTo>
                    <a:pt x="3618" y="1"/>
                    <a:pt x="3557" y="62"/>
                    <a:pt x="3557" y="153"/>
                  </a:cubicBezTo>
                  <a:lnTo>
                    <a:pt x="3557" y="2493"/>
                  </a:lnTo>
                  <a:lnTo>
                    <a:pt x="274" y="2493"/>
                  </a:lnTo>
                  <a:lnTo>
                    <a:pt x="274" y="153"/>
                  </a:lnTo>
                  <a:cubicBezTo>
                    <a:pt x="274" y="62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1477500" y="2159900"/>
              <a:ext cx="123125" cy="94250"/>
            </a:xfrm>
            <a:custGeom>
              <a:rect b="b" l="l" r="r" t="t"/>
              <a:pathLst>
                <a:path extrusionOk="0" h="3770" w="4925">
                  <a:moveTo>
                    <a:pt x="1885" y="274"/>
                  </a:moveTo>
                  <a:cubicBezTo>
                    <a:pt x="2067" y="274"/>
                    <a:pt x="2250" y="396"/>
                    <a:pt x="2341" y="578"/>
                  </a:cubicBezTo>
                  <a:lnTo>
                    <a:pt x="2584" y="1155"/>
                  </a:lnTo>
                  <a:cubicBezTo>
                    <a:pt x="2584" y="1186"/>
                    <a:pt x="2645" y="1216"/>
                    <a:pt x="2675" y="1216"/>
                  </a:cubicBezTo>
                  <a:lnTo>
                    <a:pt x="4256" y="1216"/>
                  </a:lnTo>
                  <a:cubicBezTo>
                    <a:pt x="4469" y="1216"/>
                    <a:pt x="4651" y="1399"/>
                    <a:pt x="4651" y="1642"/>
                  </a:cubicBezTo>
                  <a:lnTo>
                    <a:pt x="4651" y="3496"/>
                  </a:lnTo>
                  <a:lnTo>
                    <a:pt x="274" y="3496"/>
                  </a:lnTo>
                  <a:lnTo>
                    <a:pt x="274" y="669"/>
                  </a:lnTo>
                  <a:cubicBezTo>
                    <a:pt x="274" y="456"/>
                    <a:pt x="456" y="274"/>
                    <a:pt x="669" y="27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3648"/>
                  </a:lnTo>
                  <a:cubicBezTo>
                    <a:pt x="0" y="3709"/>
                    <a:pt x="61" y="3769"/>
                    <a:pt x="152" y="3769"/>
                  </a:cubicBezTo>
                  <a:lnTo>
                    <a:pt x="4773" y="3769"/>
                  </a:lnTo>
                  <a:cubicBezTo>
                    <a:pt x="4864" y="3769"/>
                    <a:pt x="4924" y="3709"/>
                    <a:pt x="4894" y="3648"/>
                  </a:cubicBezTo>
                  <a:lnTo>
                    <a:pt x="4894" y="1642"/>
                  </a:lnTo>
                  <a:cubicBezTo>
                    <a:pt x="4894" y="1277"/>
                    <a:pt x="4621" y="973"/>
                    <a:pt x="4256" y="973"/>
                  </a:cubicBezTo>
                  <a:lnTo>
                    <a:pt x="2766" y="973"/>
                  </a:lnTo>
                  <a:lnTo>
                    <a:pt x="2584" y="487"/>
                  </a:lnTo>
                  <a:cubicBezTo>
                    <a:pt x="2462" y="183"/>
                    <a:pt x="2189" y="0"/>
                    <a:pt x="18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9"/>
            <p:cNvSpPr/>
            <p:nvPr/>
          </p:nvSpPr>
          <p:spPr>
            <a:xfrm>
              <a:off x="1389350" y="2466125"/>
              <a:ext cx="408850" cy="341975"/>
            </a:xfrm>
            <a:custGeom>
              <a:rect b="b" l="l" r="r" t="t"/>
              <a:pathLst>
                <a:path extrusionOk="0" h="13679" w="16354">
                  <a:moveTo>
                    <a:pt x="1216" y="1"/>
                  </a:moveTo>
                  <a:cubicBezTo>
                    <a:pt x="548" y="1"/>
                    <a:pt x="0" y="518"/>
                    <a:pt x="0" y="1186"/>
                  </a:cubicBezTo>
                  <a:lnTo>
                    <a:pt x="0" y="12463"/>
                  </a:lnTo>
                  <a:cubicBezTo>
                    <a:pt x="0" y="13132"/>
                    <a:pt x="548" y="13679"/>
                    <a:pt x="1216" y="13679"/>
                  </a:cubicBezTo>
                  <a:lnTo>
                    <a:pt x="15138" y="13679"/>
                  </a:lnTo>
                  <a:cubicBezTo>
                    <a:pt x="15806" y="13679"/>
                    <a:pt x="16353" y="13132"/>
                    <a:pt x="16353" y="12463"/>
                  </a:cubicBezTo>
                  <a:lnTo>
                    <a:pt x="16353" y="1186"/>
                  </a:lnTo>
                  <a:cubicBezTo>
                    <a:pt x="16353" y="518"/>
                    <a:pt x="15806" y="1"/>
                    <a:pt x="15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9"/>
            <p:cNvSpPr/>
            <p:nvPr/>
          </p:nvSpPr>
          <p:spPr>
            <a:xfrm>
              <a:off x="1476725" y="2577825"/>
              <a:ext cx="124650" cy="118125"/>
            </a:xfrm>
            <a:custGeom>
              <a:rect b="b" l="l" r="r" t="t"/>
              <a:pathLst>
                <a:path extrusionOk="0" h="4725" w="4986">
                  <a:moveTo>
                    <a:pt x="2509" y="267"/>
                  </a:moveTo>
                  <a:cubicBezTo>
                    <a:pt x="2539" y="267"/>
                    <a:pt x="2569" y="290"/>
                    <a:pt x="2585" y="335"/>
                  </a:cubicBezTo>
                  <a:lnTo>
                    <a:pt x="3162" y="1430"/>
                  </a:lnTo>
                  <a:cubicBezTo>
                    <a:pt x="3193" y="1521"/>
                    <a:pt x="3314" y="1612"/>
                    <a:pt x="3405" y="1612"/>
                  </a:cubicBezTo>
                  <a:lnTo>
                    <a:pt x="4652" y="1825"/>
                  </a:lnTo>
                  <a:cubicBezTo>
                    <a:pt x="4682" y="1825"/>
                    <a:pt x="4712" y="1855"/>
                    <a:pt x="4712" y="1885"/>
                  </a:cubicBezTo>
                  <a:cubicBezTo>
                    <a:pt x="4712" y="1916"/>
                    <a:pt x="4712" y="1946"/>
                    <a:pt x="4682" y="1946"/>
                  </a:cubicBezTo>
                  <a:lnTo>
                    <a:pt x="3800" y="2858"/>
                  </a:lnTo>
                  <a:cubicBezTo>
                    <a:pt x="3740" y="2919"/>
                    <a:pt x="3709" y="3040"/>
                    <a:pt x="3709" y="3162"/>
                  </a:cubicBezTo>
                  <a:lnTo>
                    <a:pt x="3922" y="4378"/>
                  </a:lnTo>
                  <a:cubicBezTo>
                    <a:pt x="3922" y="4408"/>
                    <a:pt x="3892" y="4439"/>
                    <a:pt x="3861" y="4469"/>
                  </a:cubicBezTo>
                  <a:cubicBezTo>
                    <a:pt x="3846" y="4484"/>
                    <a:pt x="3831" y="4492"/>
                    <a:pt x="3816" y="4492"/>
                  </a:cubicBezTo>
                  <a:cubicBezTo>
                    <a:pt x="3800" y="4492"/>
                    <a:pt x="3785" y="4484"/>
                    <a:pt x="3770" y="4469"/>
                  </a:cubicBezTo>
                  <a:lnTo>
                    <a:pt x="2676" y="3892"/>
                  </a:lnTo>
                  <a:cubicBezTo>
                    <a:pt x="2615" y="3861"/>
                    <a:pt x="2554" y="3861"/>
                    <a:pt x="2524" y="3861"/>
                  </a:cubicBezTo>
                  <a:cubicBezTo>
                    <a:pt x="2463" y="3861"/>
                    <a:pt x="2402" y="3861"/>
                    <a:pt x="2341" y="3892"/>
                  </a:cubicBezTo>
                  <a:lnTo>
                    <a:pt x="1247" y="4469"/>
                  </a:lnTo>
                  <a:cubicBezTo>
                    <a:pt x="1232" y="4484"/>
                    <a:pt x="1217" y="4492"/>
                    <a:pt x="1202" y="4492"/>
                  </a:cubicBezTo>
                  <a:cubicBezTo>
                    <a:pt x="1186" y="4492"/>
                    <a:pt x="1171" y="4484"/>
                    <a:pt x="1156" y="4469"/>
                  </a:cubicBezTo>
                  <a:cubicBezTo>
                    <a:pt x="1126" y="4439"/>
                    <a:pt x="1095" y="4408"/>
                    <a:pt x="1126" y="4378"/>
                  </a:cubicBezTo>
                  <a:lnTo>
                    <a:pt x="1308" y="3132"/>
                  </a:lnTo>
                  <a:cubicBezTo>
                    <a:pt x="1338" y="3040"/>
                    <a:pt x="1278" y="2919"/>
                    <a:pt x="1217" y="2858"/>
                  </a:cubicBezTo>
                  <a:lnTo>
                    <a:pt x="335" y="1946"/>
                  </a:lnTo>
                  <a:cubicBezTo>
                    <a:pt x="275" y="1916"/>
                    <a:pt x="305" y="1825"/>
                    <a:pt x="366" y="1825"/>
                  </a:cubicBezTo>
                  <a:lnTo>
                    <a:pt x="1612" y="1612"/>
                  </a:lnTo>
                  <a:cubicBezTo>
                    <a:pt x="1734" y="1612"/>
                    <a:pt x="1825" y="1521"/>
                    <a:pt x="1855" y="1430"/>
                  </a:cubicBezTo>
                  <a:lnTo>
                    <a:pt x="2433" y="335"/>
                  </a:lnTo>
                  <a:cubicBezTo>
                    <a:pt x="2448" y="290"/>
                    <a:pt x="2478" y="267"/>
                    <a:pt x="2509" y="267"/>
                  </a:cubicBezTo>
                  <a:close/>
                  <a:moveTo>
                    <a:pt x="2493" y="1"/>
                  </a:moveTo>
                  <a:cubicBezTo>
                    <a:pt x="2379" y="1"/>
                    <a:pt x="2265" y="62"/>
                    <a:pt x="2189" y="183"/>
                  </a:cubicBezTo>
                  <a:lnTo>
                    <a:pt x="1612" y="1278"/>
                  </a:lnTo>
                  <a:cubicBezTo>
                    <a:pt x="1612" y="1308"/>
                    <a:pt x="1582" y="1338"/>
                    <a:pt x="1551" y="1338"/>
                  </a:cubicBezTo>
                  <a:lnTo>
                    <a:pt x="305" y="1521"/>
                  </a:lnTo>
                  <a:cubicBezTo>
                    <a:pt x="183" y="1551"/>
                    <a:pt x="62" y="1642"/>
                    <a:pt x="31" y="1764"/>
                  </a:cubicBezTo>
                  <a:cubicBezTo>
                    <a:pt x="1" y="1885"/>
                    <a:pt x="31" y="2037"/>
                    <a:pt x="123" y="2129"/>
                  </a:cubicBezTo>
                  <a:lnTo>
                    <a:pt x="1004" y="3010"/>
                  </a:lnTo>
                  <a:cubicBezTo>
                    <a:pt x="1034" y="3040"/>
                    <a:pt x="1034" y="3040"/>
                    <a:pt x="1034" y="3071"/>
                  </a:cubicBezTo>
                  <a:lnTo>
                    <a:pt x="822" y="4317"/>
                  </a:lnTo>
                  <a:cubicBezTo>
                    <a:pt x="822" y="4439"/>
                    <a:pt x="852" y="4560"/>
                    <a:pt x="974" y="4651"/>
                  </a:cubicBezTo>
                  <a:cubicBezTo>
                    <a:pt x="1034" y="4682"/>
                    <a:pt x="1095" y="4712"/>
                    <a:pt x="1186" y="4712"/>
                  </a:cubicBezTo>
                  <a:cubicBezTo>
                    <a:pt x="1217" y="4712"/>
                    <a:pt x="1278" y="4712"/>
                    <a:pt x="1338" y="4682"/>
                  </a:cubicBezTo>
                  <a:lnTo>
                    <a:pt x="2433" y="4104"/>
                  </a:lnTo>
                  <a:lnTo>
                    <a:pt x="2524" y="4104"/>
                  </a:lnTo>
                  <a:lnTo>
                    <a:pt x="3618" y="4682"/>
                  </a:lnTo>
                  <a:cubicBezTo>
                    <a:pt x="3673" y="4709"/>
                    <a:pt x="3734" y="4724"/>
                    <a:pt x="3795" y="4724"/>
                  </a:cubicBezTo>
                  <a:cubicBezTo>
                    <a:pt x="3870" y="4724"/>
                    <a:pt x="3946" y="4702"/>
                    <a:pt x="4013" y="4651"/>
                  </a:cubicBezTo>
                  <a:cubicBezTo>
                    <a:pt x="4104" y="4560"/>
                    <a:pt x="4165" y="4439"/>
                    <a:pt x="4165" y="4317"/>
                  </a:cubicBezTo>
                  <a:lnTo>
                    <a:pt x="3952" y="3071"/>
                  </a:lnTo>
                  <a:cubicBezTo>
                    <a:pt x="3952" y="3040"/>
                    <a:pt x="3952" y="3040"/>
                    <a:pt x="3983" y="3010"/>
                  </a:cubicBezTo>
                  <a:lnTo>
                    <a:pt x="4864" y="2129"/>
                  </a:lnTo>
                  <a:cubicBezTo>
                    <a:pt x="4955" y="2037"/>
                    <a:pt x="4986" y="1885"/>
                    <a:pt x="4955" y="1764"/>
                  </a:cubicBezTo>
                  <a:cubicBezTo>
                    <a:pt x="4895" y="1642"/>
                    <a:pt x="4804" y="1551"/>
                    <a:pt x="4682" y="1521"/>
                  </a:cubicBezTo>
                  <a:lnTo>
                    <a:pt x="3436" y="1338"/>
                  </a:lnTo>
                  <a:cubicBezTo>
                    <a:pt x="3405" y="1338"/>
                    <a:pt x="3375" y="1308"/>
                    <a:pt x="3375" y="1278"/>
                  </a:cubicBezTo>
                  <a:lnTo>
                    <a:pt x="2797" y="183"/>
                  </a:lnTo>
                  <a:cubicBezTo>
                    <a:pt x="2721" y="62"/>
                    <a:pt x="2607" y="1"/>
                    <a:pt x="24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1469900" y="3022375"/>
              <a:ext cx="136800" cy="88925"/>
            </a:xfrm>
            <a:custGeom>
              <a:rect b="b" l="l" r="r" t="t"/>
              <a:pathLst>
                <a:path extrusionOk="0" h="3557" w="5472">
                  <a:moveTo>
                    <a:pt x="5198" y="274"/>
                  </a:moveTo>
                  <a:lnTo>
                    <a:pt x="5198" y="3283"/>
                  </a:lnTo>
                  <a:lnTo>
                    <a:pt x="274" y="3283"/>
                  </a:lnTo>
                  <a:lnTo>
                    <a:pt x="274" y="274"/>
                  </a:lnTo>
                  <a:close/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lnTo>
                    <a:pt x="0" y="3435"/>
                  </a:lnTo>
                  <a:cubicBezTo>
                    <a:pt x="0" y="3496"/>
                    <a:pt x="61" y="3557"/>
                    <a:pt x="152" y="3557"/>
                  </a:cubicBezTo>
                  <a:lnTo>
                    <a:pt x="5350" y="3557"/>
                  </a:lnTo>
                  <a:cubicBezTo>
                    <a:pt x="5411" y="3557"/>
                    <a:pt x="5472" y="3496"/>
                    <a:pt x="5472" y="3435"/>
                  </a:cubicBezTo>
                  <a:lnTo>
                    <a:pt x="5472" y="152"/>
                  </a:lnTo>
                  <a:cubicBezTo>
                    <a:pt x="5472" y="61"/>
                    <a:pt x="5411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1470650" y="3022000"/>
              <a:ext cx="137900" cy="65750"/>
            </a:xfrm>
            <a:custGeom>
              <a:rect b="b" l="l" r="r" t="t"/>
              <a:pathLst>
                <a:path extrusionOk="0" h="2630" w="5516">
                  <a:moveTo>
                    <a:pt x="134" y="0"/>
                  </a:moveTo>
                  <a:cubicBezTo>
                    <a:pt x="100" y="0"/>
                    <a:pt x="62" y="15"/>
                    <a:pt x="31" y="46"/>
                  </a:cubicBezTo>
                  <a:cubicBezTo>
                    <a:pt x="1" y="107"/>
                    <a:pt x="1" y="198"/>
                    <a:pt x="31" y="228"/>
                  </a:cubicBezTo>
                  <a:lnTo>
                    <a:pt x="2706" y="2599"/>
                  </a:lnTo>
                  <a:cubicBezTo>
                    <a:pt x="2706" y="2629"/>
                    <a:pt x="2736" y="2629"/>
                    <a:pt x="2797" y="2629"/>
                  </a:cubicBezTo>
                  <a:cubicBezTo>
                    <a:pt x="2828" y="2629"/>
                    <a:pt x="2858" y="2629"/>
                    <a:pt x="2888" y="2599"/>
                  </a:cubicBezTo>
                  <a:lnTo>
                    <a:pt x="5442" y="259"/>
                  </a:lnTo>
                  <a:cubicBezTo>
                    <a:pt x="5516" y="160"/>
                    <a:pt x="5429" y="21"/>
                    <a:pt x="5329" y="21"/>
                  </a:cubicBezTo>
                  <a:cubicBezTo>
                    <a:pt x="5306" y="21"/>
                    <a:pt x="5282" y="29"/>
                    <a:pt x="5259" y="46"/>
                  </a:cubicBezTo>
                  <a:lnTo>
                    <a:pt x="2797" y="2325"/>
                  </a:lnTo>
                  <a:lnTo>
                    <a:pt x="214" y="46"/>
                  </a:lnTo>
                  <a:cubicBezTo>
                    <a:pt x="198" y="15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9"/>
            <p:cNvSpPr/>
            <p:nvPr/>
          </p:nvSpPr>
          <p:spPr>
            <a:xfrm>
              <a:off x="1471425" y="3060750"/>
              <a:ext cx="47125" cy="46750"/>
            </a:xfrm>
            <a:custGeom>
              <a:rect b="b" l="l" r="r" t="t"/>
              <a:pathLst>
                <a:path extrusionOk="0" h="1870" w="1885">
                  <a:moveTo>
                    <a:pt x="1744" y="0"/>
                  </a:moveTo>
                  <a:cubicBezTo>
                    <a:pt x="1710" y="0"/>
                    <a:pt x="1672" y="16"/>
                    <a:pt x="1642" y="46"/>
                  </a:cubicBezTo>
                  <a:lnTo>
                    <a:pt x="61" y="1626"/>
                  </a:lnTo>
                  <a:cubicBezTo>
                    <a:pt x="0" y="1687"/>
                    <a:pt x="0" y="1778"/>
                    <a:pt x="61" y="1809"/>
                  </a:cubicBezTo>
                  <a:cubicBezTo>
                    <a:pt x="91" y="1839"/>
                    <a:pt x="122" y="1870"/>
                    <a:pt x="152" y="1870"/>
                  </a:cubicBezTo>
                  <a:cubicBezTo>
                    <a:pt x="183" y="1870"/>
                    <a:pt x="213" y="1839"/>
                    <a:pt x="243" y="1809"/>
                  </a:cubicBezTo>
                  <a:lnTo>
                    <a:pt x="1824" y="228"/>
                  </a:lnTo>
                  <a:cubicBezTo>
                    <a:pt x="1885" y="198"/>
                    <a:pt x="1885" y="107"/>
                    <a:pt x="1824" y="46"/>
                  </a:cubicBezTo>
                  <a:cubicBezTo>
                    <a:pt x="1809" y="16"/>
                    <a:pt x="1778" y="0"/>
                    <a:pt x="17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9"/>
            <p:cNvSpPr/>
            <p:nvPr/>
          </p:nvSpPr>
          <p:spPr>
            <a:xfrm>
              <a:off x="1558800" y="3060750"/>
              <a:ext cx="49425" cy="49025"/>
            </a:xfrm>
            <a:custGeom>
              <a:rect b="b" l="l" r="r" t="t"/>
              <a:pathLst>
                <a:path extrusionOk="0" h="1961" w="1977">
                  <a:moveTo>
                    <a:pt x="134" y="0"/>
                  </a:moveTo>
                  <a:cubicBezTo>
                    <a:pt x="100" y="0"/>
                    <a:pt x="62" y="16"/>
                    <a:pt x="31" y="46"/>
                  </a:cubicBezTo>
                  <a:cubicBezTo>
                    <a:pt x="1" y="107"/>
                    <a:pt x="1" y="198"/>
                    <a:pt x="31" y="228"/>
                  </a:cubicBezTo>
                  <a:lnTo>
                    <a:pt x="1733" y="1930"/>
                  </a:lnTo>
                  <a:cubicBezTo>
                    <a:pt x="1764" y="1961"/>
                    <a:pt x="1794" y="1961"/>
                    <a:pt x="1824" y="1961"/>
                  </a:cubicBezTo>
                  <a:cubicBezTo>
                    <a:pt x="1855" y="1961"/>
                    <a:pt x="1885" y="1961"/>
                    <a:pt x="1916" y="1930"/>
                  </a:cubicBezTo>
                  <a:cubicBezTo>
                    <a:pt x="1976" y="1870"/>
                    <a:pt x="1976" y="1809"/>
                    <a:pt x="1916" y="1748"/>
                  </a:cubicBezTo>
                  <a:lnTo>
                    <a:pt x="214" y="46"/>
                  </a:lnTo>
                  <a:cubicBezTo>
                    <a:pt x="198" y="1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1833875" y="1113525"/>
              <a:ext cx="2445375" cy="550400"/>
            </a:xfrm>
            <a:custGeom>
              <a:rect b="b" l="l" r="r" t="t"/>
              <a:pathLst>
                <a:path extrusionOk="0" h="22016" w="97815">
                  <a:moveTo>
                    <a:pt x="1" y="1"/>
                  </a:moveTo>
                  <a:cubicBezTo>
                    <a:pt x="1308" y="10791"/>
                    <a:pt x="9454" y="19727"/>
                    <a:pt x="20275" y="21582"/>
                  </a:cubicBezTo>
                  <a:lnTo>
                    <a:pt x="20974" y="21703"/>
                  </a:lnTo>
                  <a:cubicBezTo>
                    <a:pt x="22433" y="21912"/>
                    <a:pt x="23896" y="22015"/>
                    <a:pt x="25352" y="22015"/>
                  </a:cubicBezTo>
                  <a:cubicBezTo>
                    <a:pt x="32147" y="22015"/>
                    <a:pt x="38795" y="19769"/>
                    <a:pt x="44227" y="15563"/>
                  </a:cubicBezTo>
                  <a:cubicBezTo>
                    <a:pt x="46932" y="13436"/>
                    <a:pt x="49333" y="10821"/>
                    <a:pt x="52434" y="9362"/>
                  </a:cubicBezTo>
                  <a:cubicBezTo>
                    <a:pt x="54621" y="8313"/>
                    <a:pt x="56977" y="7910"/>
                    <a:pt x="59389" y="7910"/>
                  </a:cubicBezTo>
                  <a:cubicBezTo>
                    <a:pt x="62844" y="7910"/>
                    <a:pt x="66412" y="8736"/>
                    <a:pt x="69759" y="9666"/>
                  </a:cubicBezTo>
                  <a:cubicBezTo>
                    <a:pt x="73883" y="10807"/>
                    <a:pt x="78166" y="12075"/>
                    <a:pt x="82367" y="12075"/>
                  </a:cubicBezTo>
                  <a:cubicBezTo>
                    <a:pt x="83986" y="12075"/>
                    <a:pt x="85594" y="11886"/>
                    <a:pt x="87176" y="11429"/>
                  </a:cubicBezTo>
                  <a:cubicBezTo>
                    <a:pt x="92434" y="9940"/>
                    <a:pt x="96629" y="5320"/>
                    <a:pt x="978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4505675" y="1113525"/>
              <a:ext cx="597300" cy="322175"/>
            </a:xfrm>
            <a:custGeom>
              <a:rect b="b" l="l" r="r" t="t"/>
              <a:pathLst>
                <a:path extrusionOk="0" h="12887" w="23892">
                  <a:moveTo>
                    <a:pt x="2250" y="1"/>
                  </a:moveTo>
                  <a:cubicBezTo>
                    <a:pt x="0" y="2949"/>
                    <a:pt x="973" y="7539"/>
                    <a:pt x="3709" y="10031"/>
                  </a:cubicBezTo>
                  <a:cubicBezTo>
                    <a:pt x="5968" y="12067"/>
                    <a:pt x="9058" y="12886"/>
                    <a:pt x="12135" y="12886"/>
                  </a:cubicBezTo>
                  <a:cubicBezTo>
                    <a:pt x="12826" y="12886"/>
                    <a:pt x="13516" y="12845"/>
                    <a:pt x="14195" y="12767"/>
                  </a:cubicBezTo>
                  <a:cubicBezTo>
                    <a:pt x="16657" y="12493"/>
                    <a:pt x="19180" y="11703"/>
                    <a:pt x="21004" y="9940"/>
                  </a:cubicBezTo>
                  <a:cubicBezTo>
                    <a:pt x="23010" y="7873"/>
                    <a:pt x="23891" y="4955"/>
                    <a:pt x="23314" y="2128"/>
                  </a:cubicBezTo>
                  <a:cubicBezTo>
                    <a:pt x="23162" y="1399"/>
                    <a:pt x="22919" y="669"/>
                    <a:pt x="226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9"/>
            <p:cNvSpPr/>
            <p:nvPr/>
          </p:nvSpPr>
          <p:spPr>
            <a:xfrm>
              <a:off x="1833875" y="1113525"/>
              <a:ext cx="2445375" cy="550400"/>
            </a:xfrm>
            <a:custGeom>
              <a:rect b="b" l="l" r="r" t="t"/>
              <a:pathLst>
                <a:path extrusionOk="0" h="22016" w="97815">
                  <a:moveTo>
                    <a:pt x="1" y="1"/>
                  </a:moveTo>
                  <a:cubicBezTo>
                    <a:pt x="1308" y="10791"/>
                    <a:pt x="9454" y="19727"/>
                    <a:pt x="20275" y="21582"/>
                  </a:cubicBezTo>
                  <a:lnTo>
                    <a:pt x="20974" y="21703"/>
                  </a:lnTo>
                  <a:cubicBezTo>
                    <a:pt x="22433" y="21912"/>
                    <a:pt x="23896" y="22015"/>
                    <a:pt x="25352" y="22015"/>
                  </a:cubicBezTo>
                  <a:cubicBezTo>
                    <a:pt x="32147" y="22015"/>
                    <a:pt x="38795" y="19769"/>
                    <a:pt x="44227" y="15563"/>
                  </a:cubicBezTo>
                  <a:cubicBezTo>
                    <a:pt x="46932" y="13436"/>
                    <a:pt x="49333" y="10821"/>
                    <a:pt x="52434" y="9362"/>
                  </a:cubicBezTo>
                  <a:cubicBezTo>
                    <a:pt x="54621" y="8313"/>
                    <a:pt x="56977" y="7910"/>
                    <a:pt x="59389" y="7910"/>
                  </a:cubicBezTo>
                  <a:cubicBezTo>
                    <a:pt x="62844" y="7910"/>
                    <a:pt x="66412" y="8736"/>
                    <a:pt x="69759" y="9666"/>
                  </a:cubicBezTo>
                  <a:cubicBezTo>
                    <a:pt x="73883" y="10807"/>
                    <a:pt x="78166" y="12075"/>
                    <a:pt x="82367" y="12075"/>
                  </a:cubicBezTo>
                  <a:cubicBezTo>
                    <a:pt x="83986" y="12075"/>
                    <a:pt x="85594" y="11886"/>
                    <a:pt x="87176" y="11429"/>
                  </a:cubicBezTo>
                  <a:cubicBezTo>
                    <a:pt x="92434" y="9940"/>
                    <a:pt x="96629" y="5320"/>
                    <a:pt x="97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9"/>
            <p:cNvSpPr/>
            <p:nvPr/>
          </p:nvSpPr>
          <p:spPr>
            <a:xfrm>
              <a:off x="4505675" y="1113525"/>
              <a:ext cx="597300" cy="322175"/>
            </a:xfrm>
            <a:custGeom>
              <a:rect b="b" l="l" r="r" t="t"/>
              <a:pathLst>
                <a:path extrusionOk="0" h="12887" w="23892">
                  <a:moveTo>
                    <a:pt x="2250" y="1"/>
                  </a:moveTo>
                  <a:cubicBezTo>
                    <a:pt x="0" y="2949"/>
                    <a:pt x="973" y="7539"/>
                    <a:pt x="3709" y="10031"/>
                  </a:cubicBezTo>
                  <a:cubicBezTo>
                    <a:pt x="5968" y="12067"/>
                    <a:pt x="9058" y="12886"/>
                    <a:pt x="12135" y="12886"/>
                  </a:cubicBezTo>
                  <a:cubicBezTo>
                    <a:pt x="12826" y="12886"/>
                    <a:pt x="13516" y="12845"/>
                    <a:pt x="14195" y="12767"/>
                  </a:cubicBezTo>
                  <a:cubicBezTo>
                    <a:pt x="16657" y="12493"/>
                    <a:pt x="19180" y="11703"/>
                    <a:pt x="21004" y="9940"/>
                  </a:cubicBezTo>
                  <a:cubicBezTo>
                    <a:pt x="23010" y="7873"/>
                    <a:pt x="23891" y="4955"/>
                    <a:pt x="23314" y="2128"/>
                  </a:cubicBezTo>
                  <a:cubicBezTo>
                    <a:pt x="23162" y="1399"/>
                    <a:pt x="22919" y="669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5083950" y="1373075"/>
              <a:ext cx="37250" cy="33425"/>
            </a:xfrm>
            <a:custGeom>
              <a:rect b="b" l="l" r="r" t="t"/>
              <a:pathLst>
                <a:path extrusionOk="0" h="1337" w="1490">
                  <a:moveTo>
                    <a:pt x="658" y="0"/>
                  </a:moveTo>
                  <a:cubicBezTo>
                    <a:pt x="635" y="0"/>
                    <a:pt x="608" y="4"/>
                    <a:pt x="578" y="14"/>
                  </a:cubicBezTo>
                  <a:cubicBezTo>
                    <a:pt x="426" y="44"/>
                    <a:pt x="274" y="105"/>
                    <a:pt x="183" y="257"/>
                  </a:cubicBezTo>
                  <a:cubicBezTo>
                    <a:pt x="31" y="439"/>
                    <a:pt x="0" y="683"/>
                    <a:pt x="92" y="895"/>
                  </a:cubicBezTo>
                  <a:cubicBezTo>
                    <a:pt x="210" y="1192"/>
                    <a:pt x="480" y="1336"/>
                    <a:pt x="747" y="1336"/>
                  </a:cubicBezTo>
                  <a:cubicBezTo>
                    <a:pt x="1028" y="1336"/>
                    <a:pt x="1305" y="1177"/>
                    <a:pt x="1399" y="865"/>
                  </a:cubicBezTo>
                  <a:cubicBezTo>
                    <a:pt x="1490" y="622"/>
                    <a:pt x="1429" y="379"/>
                    <a:pt x="1277" y="196"/>
                  </a:cubicBezTo>
                  <a:cubicBezTo>
                    <a:pt x="1186" y="105"/>
                    <a:pt x="1034" y="14"/>
                    <a:pt x="882" y="14"/>
                  </a:cubicBezTo>
                  <a:cubicBezTo>
                    <a:pt x="851" y="4"/>
                    <a:pt x="824" y="0"/>
                    <a:pt x="802" y="0"/>
                  </a:cubicBezTo>
                  <a:cubicBezTo>
                    <a:pt x="757" y="0"/>
                    <a:pt x="730" y="14"/>
                    <a:pt x="730" y="14"/>
                  </a:cubicBezTo>
                  <a:cubicBezTo>
                    <a:pt x="912" y="44"/>
                    <a:pt x="1064" y="136"/>
                    <a:pt x="1186" y="288"/>
                  </a:cubicBezTo>
                  <a:cubicBezTo>
                    <a:pt x="1277" y="439"/>
                    <a:pt x="1307" y="622"/>
                    <a:pt x="1247" y="804"/>
                  </a:cubicBezTo>
                  <a:cubicBezTo>
                    <a:pt x="1168" y="1040"/>
                    <a:pt x="952" y="1162"/>
                    <a:pt x="736" y="1162"/>
                  </a:cubicBezTo>
                  <a:cubicBezTo>
                    <a:pt x="533" y="1162"/>
                    <a:pt x="332" y="1055"/>
                    <a:pt x="244" y="835"/>
                  </a:cubicBezTo>
                  <a:cubicBezTo>
                    <a:pt x="183" y="652"/>
                    <a:pt x="183" y="470"/>
                    <a:pt x="304" y="318"/>
                  </a:cubicBezTo>
                  <a:cubicBezTo>
                    <a:pt x="487" y="44"/>
                    <a:pt x="730" y="14"/>
                    <a:pt x="730" y="14"/>
                  </a:cubicBezTo>
                  <a:cubicBezTo>
                    <a:pt x="730" y="14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5058100" y="1344525"/>
              <a:ext cx="89700" cy="88175"/>
            </a:xfrm>
            <a:custGeom>
              <a:rect b="b" l="l" r="r" t="t"/>
              <a:pathLst>
                <a:path extrusionOk="0" h="3527" w="3588">
                  <a:moveTo>
                    <a:pt x="1004" y="3405"/>
                  </a:moveTo>
                  <a:lnTo>
                    <a:pt x="1004" y="3405"/>
                  </a:lnTo>
                  <a:lnTo>
                    <a:pt x="1004" y="3405"/>
                  </a:lnTo>
                  <a:close/>
                  <a:moveTo>
                    <a:pt x="1855" y="1"/>
                  </a:moveTo>
                  <a:lnTo>
                    <a:pt x="1278" y="31"/>
                  </a:lnTo>
                  <a:lnTo>
                    <a:pt x="1247" y="31"/>
                  </a:lnTo>
                  <a:lnTo>
                    <a:pt x="1247" y="92"/>
                  </a:lnTo>
                  <a:cubicBezTo>
                    <a:pt x="1219" y="178"/>
                    <a:pt x="1217" y="290"/>
                    <a:pt x="1217" y="404"/>
                  </a:cubicBezTo>
                  <a:lnTo>
                    <a:pt x="1217" y="404"/>
                  </a:lnTo>
                  <a:cubicBezTo>
                    <a:pt x="1117" y="433"/>
                    <a:pt x="1017" y="483"/>
                    <a:pt x="918" y="553"/>
                  </a:cubicBezTo>
                  <a:lnTo>
                    <a:pt x="918" y="553"/>
                  </a:lnTo>
                  <a:lnTo>
                    <a:pt x="639" y="426"/>
                  </a:lnTo>
                  <a:lnTo>
                    <a:pt x="609" y="396"/>
                  </a:lnTo>
                  <a:lnTo>
                    <a:pt x="578" y="457"/>
                  </a:lnTo>
                  <a:lnTo>
                    <a:pt x="214" y="913"/>
                  </a:lnTo>
                  <a:lnTo>
                    <a:pt x="183" y="943"/>
                  </a:lnTo>
                  <a:lnTo>
                    <a:pt x="214" y="1004"/>
                  </a:lnTo>
                  <a:lnTo>
                    <a:pt x="414" y="1232"/>
                  </a:lnTo>
                  <a:lnTo>
                    <a:pt x="414" y="1232"/>
                  </a:lnTo>
                  <a:cubicBezTo>
                    <a:pt x="387" y="1322"/>
                    <a:pt x="349" y="1412"/>
                    <a:pt x="338" y="1501"/>
                  </a:cubicBezTo>
                  <a:lnTo>
                    <a:pt x="338" y="1501"/>
                  </a:lnTo>
                  <a:lnTo>
                    <a:pt x="62" y="1612"/>
                  </a:lnTo>
                  <a:lnTo>
                    <a:pt x="1" y="1642"/>
                  </a:lnTo>
                  <a:lnTo>
                    <a:pt x="1" y="1703"/>
                  </a:lnTo>
                  <a:cubicBezTo>
                    <a:pt x="1" y="1885"/>
                    <a:pt x="31" y="2068"/>
                    <a:pt x="62" y="2281"/>
                  </a:cubicBezTo>
                  <a:lnTo>
                    <a:pt x="62" y="2341"/>
                  </a:lnTo>
                  <a:lnTo>
                    <a:pt x="123" y="2341"/>
                  </a:lnTo>
                  <a:lnTo>
                    <a:pt x="419" y="2366"/>
                  </a:lnTo>
                  <a:lnTo>
                    <a:pt x="419" y="2366"/>
                  </a:lnTo>
                  <a:cubicBezTo>
                    <a:pt x="466" y="2472"/>
                    <a:pt x="516" y="2549"/>
                    <a:pt x="582" y="2639"/>
                  </a:cubicBezTo>
                  <a:lnTo>
                    <a:pt x="582" y="2639"/>
                  </a:lnTo>
                  <a:lnTo>
                    <a:pt x="457" y="2888"/>
                  </a:lnTo>
                  <a:lnTo>
                    <a:pt x="426" y="2949"/>
                  </a:lnTo>
                  <a:lnTo>
                    <a:pt x="487" y="3010"/>
                  </a:lnTo>
                  <a:lnTo>
                    <a:pt x="943" y="3344"/>
                  </a:lnTo>
                  <a:lnTo>
                    <a:pt x="1004" y="3405"/>
                  </a:lnTo>
                  <a:lnTo>
                    <a:pt x="1065" y="3344"/>
                  </a:lnTo>
                  <a:lnTo>
                    <a:pt x="1304" y="3158"/>
                  </a:lnTo>
                  <a:lnTo>
                    <a:pt x="1304" y="3158"/>
                  </a:lnTo>
                  <a:cubicBezTo>
                    <a:pt x="1387" y="3193"/>
                    <a:pt x="1469" y="3213"/>
                    <a:pt x="1551" y="3220"/>
                  </a:cubicBezTo>
                  <a:lnTo>
                    <a:pt x="1551" y="3220"/>
                  </a:lnTo>
                  <a:lnTo>
                    <a:pt x="1551" y="3223"/>
                  </a:lnTo>
                  <a:lnTo>
                    <a:pt x="1582" y="3284"/>
                  </a:lnTo>
                  <a:lnTo>
                    <a:pt x="1642" y="3466"/>
                  </a:lnTo>
                  <a:lnTo>
                    <a:pt x="1673" y="3527"/>
                  </a:lnTo>
                  <a:lnTo>
                    <a:pt x="1734" y="3527"/>
                  </a:lnTo>
                  <a:lnTo>
                    <a:pt x="2311" y="3436"/>
                  </a:lnTo>
                  <a:lnTo>
                    <a:pt x="2372" y="3436"/>
                  </a:lnTo>
                  <a:lnTo>
                    <a:pt x="2372" y="3375"/>
                  </a:lnTo>
                  <a:cubicBezTo>
                    <a:pt x="2397" y="3273"/>
                    <a:pt x="2401" y="3172"/>
                    <a:pt x="2402" y="3071"/>
                  </a:cubicBezTo>
                  <a:lnTo>
                    <a:pt x="2402" y="3071"/>
                  </a:lnTo>
                  <a:cubicBezTo>
                    <a:pt x="2491" y="3026"/>
                    <a:pt x="2580" y="2978"/>
                    <a:pt x="2669" y="2915"/>
                  </a:cubicBezTo>
                  <a:lnTo>
                    <a:pt x="2669" y="2915"/>
                  </a:lnTo>
                  <a:lnTo>
                    <a:pt x="2919" y="3040"/>
                  </a:lnTo>
                  <a:lnTo>
                    <a:pt x="2980" y="3071"/>
                  </a:lnTo>
                  <a:lnTo>
                    <a:pt x="3041" y="3010"/>
                  </a:lnTo>
                  <a:lnTo>
                    <a:pt x="3375" y="2554"/>
                  </a:lnTo>
                  <a:lnTo>
                    <a:pt x="3405" y="2493"/>
                  </a:lnTo>
                  <a:lnTo>
                    <a:pt x="3375" y="2433"/>
                  </a:lnTo>
                  <a:lnTo>
                    <a:pt x="3157" y="2215"/>
                  </a:lnTo>
                  <a:lnTo>
                    <a:pt x="3157" y="2215"/>
                  </a:lnTo>
                  <a:cubicBezTo>
                    <a:pt x="3195" y="2109"/>
                    <a:pt x="3220" y="2018"/>
                    <a:pt x="3243" y="1928"/>
                  </a:cubicBezTo>
                  <a:lnTo>
                    <a:pt x="3243" y="1928"/>
                  </a:lnTo>
                  <a:lnTo>
                    <a:pt x="3527" y="1825"/>
                  </a:lnTo>
                  <a:lnTo>
                    <a:pt x="3588" y="1794"/>
                  </a:lnTo>
                  <a:lnTo>
                    <a:pt x="3588" y="1733"/>
                  </a:lnTo>
                  <a:cubicBezTo>
                    <a:pt x="3557" y="1551"/>
                    <a:pt x="3527" y="1369"/>
                    <a:pt x="3496" y="1186"/>
                  </a:cubicBezTo>
                  <a:lnTo>
                    <a:pt x="3496" y="1126"/>
                  </a:lnTo>
                  <a:lnTo>
                    <a:pt x="3436" y="1126"/>
                  </a:lnTo>
                  <a:lnTo>
                    <a:pt x="3149" y="1099"/>
                  </a:lnTo>
                  <a:lnTo>
                    <a:pt x="3149" y="1099"/>
                  </a:lnTo>
                  <a:cubicBezTo>
                    <a:pt x="3096" y="993"/>
                    <a:pt x="3040" y="888"/>
                    <a:pt x="2963" y="805"/>
                  </a:cubicBezTo>
                  <a:lnTo>
                    <a:pt x="2963" y="805"/>
                  </a:lnTo>
                  <a:cubicBezTo>
                    <a:pt x="2995" y="706"/>
                    <a:pt x="3045" y="627"/>
                    <a:pt x="3071" y="548"/>
                  </a:cubicBezTo>
                  <a:lnTo>
                    <a:pt x="3101" y="487"/>
                  </a:lnTo>
                  <a:lnTo>
                    <a:pt x="3071" y="487"/>
                  </a:lnTo>
                  <a:lnTo>
                    <a:pt x="2615" y="122"/>
                  </a:lnTo>
                  <a:lnTo>
                    <a:pt x="2554" y="122"/>
                  </a:lnTo>
                  <a:lnTo>
                    <a:pt x="2289" y="358"/>
                  </a:lnTo>
                  <a:lnTo>
                    <a:pt x="2289" y="358"/>
                  </a:lnTo>
                  <a:cubicBezTo>
                    <a:pt x="2205" y="331"/>
                    <a:pt x="2121" y="305"/>
                    <a:pt x="2037" y="305"/>
                  </a:cubicBezTo>
                  <a:lnTo>
                    <a:pt x="1946" y="305"/>
                  </a:lnTo>
                  <a:cubicBezTo>
                    <a:pt x="1946" y="305"/>
                    <a:pt x="2068" y="305"/>
                    <a:pt x="2311" y="426"/>
                  </a:cubicBezTo>
                  <a:lnTo>
                    <a:pt x="2555" y="237"/>
                  </a:lnTo>
                  <a:lnTo>
                    <a:pt x="2555" y="237"/>
                  </a:lnTo>
                  <a:lnTo>
                    <a:pt x="2955" y="530"/>
                  </a:lnTo>
                  <a:lnTo>
                    <a:pt x="2955" y="530"/>
                  </a:lnTo>
                  <a:cubicBezTo>
                    <a:pt x="2909" y="614"/>
                    <a:pt x="2880" y="718"/>
                    <a:pt x="2828" y="822"/>
                  </a:cubicBezTo>
                  <a:lnTo>
                    <a:pt x="2828" y="852"/>
                  </a:lnTo>
                  <a:lnTo>
                    <a:pt x="2828" y="882"/>
                  </a:lnTo>
                  <a:cubicBezTo>
                    <a:pt x="2889" y="974"/>
                    <a:pt x="2949" y="1065"/>
                    <a:pt x="3010" y="1186"/>
                  </a:cubicBezTo>
                  <a:lnTo>
                    <a:pt x="3010" y="1217"/>
                  </a:lnTo>
                  <a:lnTo>
                    <a:pt x="3041" y="1217"/>
                  </a:lnTo>
                  <a:lnTo>
                    <a:pt x="3322" y="1242"/>
                  </a:lnTo>
                  <a:lnTo>
                    <a:pt x="3322" y="1242"/>
                  </a:lnTo>
                  <a:cubicBezTo>
                    <a:pt x="3346" y="1402"/>
                    <a:pt x="3370" y="1531"/>
                    <a:pt x="3394" y="1688"/>
                  </a:cubicBezTo>
                  <a:lnTo>
                    <a:pt x="3394" y="1688"/>
                  </a:lnTo>
                  <a:lnTo>
                    <a:pt x="3101" y="1794"/>
                  </a:lnTo>
                  <a:lnTo>
                    <a:pt x="3071" y="1794"/>
                  </a:lnTo>
                  <a:lnTo>
                    <a:pt x="3071" y="1855"/>
                  </a:lnTo>
                  <a:cubicBezTo>
                    <a:pt x="3071" y="1977"/>
                    <a:pt x="3010" y="2098"/>
                    <a:pt x="2980" y="2189"/>
                  </a:cubicBezTo>
                  <a:lnTo>
                    <a:pt x="2949" y="2250"/>
                  </a:lnTo>
                  <a:lnTo>
                    <a:pt x="2980" y="2281"/>
                  </a:lnTo>
                  <a:lnTo>
                    <a:pt x="3172" y="2497"/>
                  </a:lnTo>
                  <a:lnTo>
                    <a:pt x="2884" y="2856"/>
                  </a:lnTo>
                  <a:lnTo>
                    <a:pt x="2645" y="2737"/>
                  </a:lnTo>
                  <a:lnTo>
                    <a:pt x="2585" y="2706"/>
                  </a:lnTo>
                  <a:lnTo>
                    <a:pt x="2554" y="2737"/>
                  </a:lnTo>
                  <a:cubicBezTo>
                    <a:pt x="2463" y="2797"/>
                    <a:pt x="2372" y="2858"/>
                    <a:pt x="2250" y="2919"/>
                  </a:cubicBezTo>
                  <a:lnTo>
                    <a:pt x="2189" y="2949"/>
                  </a:lnTo>
                  <a:lnTo>
                    <a:pt x="2189" y="2980"/>
                  </a:lnTo>
                  <a:cubicBezTo>
                    <a:pt x="2165" y="3076"/>
                    <a:pt x="2160" y="3172"/>
                    <a:pt x="2159" y="3268"/>
                  </a:cubicBezTo>
                  <a:lnTo>
                    <a:pt x="2159" y="3268"/>
                  </a:lnTo>
                  <a:lnTo>
                    <a:pt x="1740" y="3334"/>
                  </a:lnTo>
                  <a:lnTo>
                    <a:pt x="1740" y="3334"/>
                  </a:lnTo>
                  <a:lnTo>
                    <a:pt x="1703" y="3223"/>
                  </a:lnTo>
                  <a:lnTo>
                    <a:pt x="1673" y="3132"/>
                  </a:lnTo>
                  <a:lnTo>
                    <a:pt x="1673" y="3101"/>
                  </a:lnTo>
                  <a:lnTo>
                    <a:pt x="1612" y="3040"/>
                  </a:lnTo>
                  <a:cubicBezTo>
                    <a:pt x="1490" y="3040"/>
                    <a:pt x="1369" y="3010"/>
                    <a:pt x="1278" y="2949"/>
                  </a:cubicBezTo>
                  <a:lnTo>
                    <a:pt x="1217" y="2919"/>
                  </a:lnTo>
                  <a:lnTo>
                    <a:pt x="1186" y="2980"/>
                  </a:lnTo>
                  <a:cubicBezTo>
                    <a:pt x="1116" y="3027"/>
                    <a:pt x="1045" y="3092"/>
                    <a:pt x="974" y="3147"/>
                  </a:cubicBezTo>
                  <a:lnTo>
                    <a:pt x="974" y="3147"/>
                  </a:lnTo>
                  <a:lnTo>
                    <a:pt x="614" y="2877"/>
                  </a:lnTo>
                  <a:lnTo>
                    <a:pt x="730" y="2645"/>
                  </a:lnTo>
                  <a:lnTo>
                    <a:pt x="761" y="2585"/>
                  </a:lnTo>
                  <a:lnTo>
                    <a:pt x="730" y="2554"/>
                  </a:lnTo>
                  <a:cubicBezTo>
                    <a:pt x="639" y="2463"/>
                    <a:pt x="578" y="2341"/>
                    <a:pt x="548" y="2250"/>
                  </a:cubicBezTo>
                  <a:lnTo>
                    <a:pt x="518" y="2189"/>
                  </a:lnTo>
                  <a:lnTo>
                    <a:pt x="457" y="2189"/>
                  </a:lnTo>
                  <a:lnTo>
                    <a:pt x="201" y="2166"/>
                  </a:lnTo>
                  <a:lnTo>
                    <a:pt x="201" y="2166"/>
                  </a:lnTo>
                  <a:cubicBezTo>
                    <a:pt x="179" y="2013"/>
                    <a:pt x="156" y="1874"/>
                    <a:pt x="133" y="1738"/>
                  </a:cubicBezTo>
                  <a:lnTo>
                    <a:pt x="133" y="1738"/>
                  </a:lnTo>
                  <a:lnTo>
                    <a:pt x="396" y="1642"/>
                  </a:lnTo>
                  <a:lnTo>
                    <a:pt x="426" y="1642"/>
                  </a:lnTo>
                  <a:lnTo>
                    <a:pt x="426" y="1581"/>
                  </a:lnTo>
                  <a:cubicBezTo>
                    <a:pt x="457" y="1460"/>
                    <a:pt x="487" y="1338"/>
                    <a:pt x="518" y="1247"/>
                  </a:cubicBezTo>
                  <a:lnTo>
                    <a:pt x="548" y="1186"/>
                  </a:lnTo>
                  <a:lnTo>
                    <a:pt x="518" y="1156"/>
                  </a:lnTo>
                  <a:lnTo>
                    <a:pt x="313" y="926"/>
                  </a:lnTo>
                  <a:lnTo>
                    <a:pt x="615" y="548"/>
                  </a:lnTo>
                  <a:lnTo>
                    <a:pt x="882" y="670"/>
                  </a:lnTo>
                  <a:lnTo>
                    <a:pt x="913" y="670"/>
                  </a:lnTo>
                  <a:lnTo>
                    <a:pt x="943" y="639"/>
                  </a:lnTo>
                  <a:cubicBezTo>
                    <a:pt x="1034" y="578"/>
                    <a:pt x="1126" y="487"/>
                    <a:pt x="1247" y="457"/>
                  </a:cubicBezTo>
                  <a:lnTo>
                    <a:pt x="1278" y="457"/>
                  </a:lnTo>
                  <a:lnTo>
                    <a:pt x="1278" y="426"/>
                  </a:lnTo>
                  <a:lnTo>
                    <a:pt x="1304" y="114"/>
                  </a:lnTo>
                  <a:lnTo>
                    <a:pt x="1304" y="114"/>
                  </a:lnTo>
                  <a:lnTo>
                    <a:pt x="1796" y="36"/>
                  </a:lnTo>
                  <a:lnTo>
                    <a:pt x="1796" y="36"/>
                  </a:lnTo>
                  <a:cubicBezTo>
                    <a:pt x="1827" y="127"/>
                    <a:pt x="1886" y="246"/>
                    <a:pt x="1946" y="335"/>
                  </a:cubicBezTo>
                  <a:cubicBezTo>
                    <a:pt x="1916" y="214"/>
                    <a:pt x="1916" y="92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9"/>
            <p:cNvSpPr/>
            <p:nvPr/>
          </p:nvSpPr>
          <p:spPr>
            <a:xfrm>
              <a:off x="1334650" y="1109450"/>
              <a:ext cx="4440825" cy="3133325"/>
            </a:xfrm>
            <a:custGeom>
              <a:rect b="b" l="l" r="r" t="t"/>
              <a:pathLst>
                <a:path extrusionOk="0" h="125333" w="177633">
                  <a:moveTo>
                    <a:pt x="176334" y="124624"/>
                  </a:moveTo>
                  <a:cubicBezTo>
                    <a:pt x="176224" y="124706"/>
                    <a:pt x="176110" y="124780"/>
                    <a:pt x="175991" y="124846"/>
                  </a:cubicBezTo>
                  <a:cubicBezTo>
                    <a:pt x="175626" y="125029"/>
                    <a:pt x="175262" y="125150"/>
                    <a:pt x="174866" y="125211"/>
                  </a:cubicBezTo>
                  <a:cubicBezTo>
                    <a:pt x="174745" y="125241"/>
                    <a:pt x="174593" y="125272"/>
                    <a:pt x="174441" y="125302"/>
                  </a:cubicBezTo>
                  <a:lnTo>
                    <a:pt x="174532" y="125302"/>
                  </a:lnTo>
                  <a:cubicBezTo>
                    <a:pt x="174593" y="125302"/>
                    <a:pt x="174684" y="125302"/>
                    <a:pt x="174806" y="125272"/>
                  </a:cubicBezTo>
                  <a:cubicBezTo>
                    <a:pt x="175201" y="125241"/>
                    <a:pt x="175566" y="125120"/>
                    <a:pt x="175900" y="124907"/>
                  </a:cubicBezTo>
                  <a:cubicBezTo>
                    <a:pt x="176056" y="124825"/>
                    <a:pt x="176200" y="124730"/>
                    <a:pt x="176334" y="124624"/>
                  </a:cubicBezTo>
                  <a:close/>
                  <a:moveTo>
                    <a:pt x="174182" y="1"/>
                  </a:moveTo>
                  <a:cubicBezTo>
                    <a:pt x="174064" y="1"/>
                    <a:pt x="173948" y="5"/>
                    <a:pt x="173833" y="12"/>
                  </a:cubicBezTo>
                  <a:lnTo>
                    <a:pt x="3192" y="12"/>
                  </a:lnTo>
                  <a:cubicBezTo>
                    <a:pt x="1793" y="12"/>
                    <a:pt x="578" y="893"/>
                    <a:pt x="152" y="2200"/>
                  </a:cubicBezTo>
                  <a:cubicBezTo>
                    <a:pt x="61" y="2535"/>
                    <a:pt x="30" y="2838"/>
                    <a:pt x="30" y="3173"/>
                  </a:cubicBezTo>
                  <a:lnTo>
                    <a:pt x="30" y="29009"/>
                  </a:lnTo>
                  <a:lnTo>
                    <a:pt x="30" y="58797"/>
                  </a:lnTo>
                  <a:lnTo>
                    <a:pt x="30" y="115120"/>
                  </a:lnTo>
                  <a:lnTo>
                    <a:pt x="30" y="121807"/>
                  </a:lnTo>
                  <a:cubicBezTo>
                    <a:pt x="0" y="122080"/>
                    <a:pt x="30" y="122354"/>
                    <a:pt x="61" y="122627"/>
                  </a:cubicBezTo>
                  <a:cubicBezTo>
                    <a:pt x="91" y="122931"/>
                    <a:pt x="182" y="123205"/>
                    <a:pt x="274" y="123448"/>
                  </a:cubicBezTo>
                  <a:cubicBezTo>
                    <a:pt x="760" y="124512"/>
                    <a:pt x="1763" y="125241"/>
                    <a:pt x="2918" y="125333"/>
                  </a:cubicBezTo>
                  <a:lnTo>
                    <a:pt x="86597" y="125333"/>
                  </a:lnTo>
                  <a:lnTo>
                    <a:pt x="174441" y="125272"/>
                  </a:lnTo>
                  <a:lnTo>
                    <a:pt x="86597" y="125211"/>
                  </a:lnTo>
                  <a:lnTo>
                    <a:pt x="2918" y="125211"/>
                  </a:lnTo>
                  <a:cubicBezTo>
                    <a:pt x="1824" y="125120"/>
                    <a:pt x="881" y="124421"/>
                    <a:pt x="426" y="123418"/>
                  </a:cubicBezTo>
                  <a:cubicBezTo>
                    <a:pt x="334" y="123175"/>
                    <a:pt x="274" y="122931"/>
                    <a:pt x="213" y="122658"/>
                  </a:cubicBezTo>
                  <a:cubicBezTo>
                    <a:pt x="182" y="122384"/>
                    <a:pt x="182" y="122111"/>
                    <a:pt x="182" y="121837"/>
                  </a:cubicBezTo>
                  <a:lnTo>
                    <a:pt x="182" y="115150"/>
                  </a:lnTo>
                  <a:lnTo>
                    <a:pt x="182" y="58858"/>
                  </a:lnTo>
                  <a:lnTo>
                    <a:pt x="182" y="4206"/>
                  </a:lnTo>
                  <a:cubicBezTo>
                    <a:pt x="152" y="3568"/>
                    <a:pt x="182" y="2930"/>
                    <a:pt x="334" y="2322"/>
                  </a:cubicBezTo>
                  <a:cubicBezTo>
                    <a:pt x="517" y="1714"/>
                    <a:pt x="881" y="1197"/>
                    <a:pt x="1398" y="802"/>
                  </a:cubicBezTo>
                  <a:cubicBezTo>
                    <a:pt x="1882" y="460"/>
                    <a:pt x="2446" y="252"/>
                    <a:pt x="3040" y="252"/>
                  </a:cubicBezTo>
                  <a:cubicBezTo>
                    <a:pt x="3081" y="252"/>
                    <a:pt x="3121" y="253"/>
                    <a:pt x="3161" y="255"/>
                  </a:cubicBezTo>
                  <a:lnTo>
                    <a:pt x="119911" y="255"/>
                  </a:lnTo>
                  <a:lnTo>
                    <a:pt x="170824" y="224"/>
                  </a:lnTo>
                  <a:lnTo>
                    <a:pt x="173833" y="224"/>
                  </a:lnTo>
                  <a:cubicBezTo>
                    <a:pt x="173948" y="217"/>
                    <a:pt x="174063" y="213"/>
                    <a:pt x="174177" y="213"/>
                  </a:cubicBezTo>
                  <a:cubicBezTo>
                    <a:pt x="174547" y="213"/>
                    <a:pt x="174913" y="253"/>
                    <a:pt x="175262" y="346"/>
                  </a:cubicBezTo>
                  <a:cubicBezTo>
                    <a:pt x="175718" y="468"/>
                    <a:pt x="176143" y="711"/>
                    <a:pt x="176508" y="1045"/>
                  </a:cubicBezTo>
                  <a:cubicBezTo>
                    <a:pt x="176842" y="1379"/>
                    <a:pt x="177116" y="1805"/>
                    <a:pt x="177268" y="2261"/>
                  </a:cubicBezTo>
                  <a:cubicBezTo>
                    <a:pt x="177420" y="2717"/>
                    <a:pt x="177450" y="3203"/>
                    <a:pt x="177420" y="3659"/>
                  </a:cubicBezTo>
                  <a:lnTo>
                    <a:pt x="177420" y="17915"/>
                  </a:lnTo>
                  <a:lnTo>
                    <a:pt x="177420" y="39222"/>
                  </a:lnTo>
                  <a:cubicBezTo>
                    <a:pt x="177450" y="66335"/>
                    <a:pt x="177450" y="88311"/>
                    <a:pt x="177450" y="103478"/>
                  </a:cubicBezTo>
                  <a:lnTo>
                    <a:pt x="177450" y="120956"/>
                  </a:lnTo>
                  <a:lnTo>
                    <a:pt x="177450" y="122354"/>
                  </a:lnTo>
                  <a:cubicBezTo>
                    <a:pt x="177450" y="122779"/>
                    <a:pt x="177359" y="123175"/>
                    <a:pt x="177177" y="123539"/>
                  </a:cubicBezTo>
                  <a:cubicBezTo>
                    <a:pt x="176977" y="123961"/>
                    <a:pt x="176696" y="124335"/>
                    <a:pt x="176334" y="124624"/>
                  </a:cubicBezTo>
                  <a:lnTo>
                    <a:pt x="176334" y="124624"/>
                  </a:lnTo>
                  <a:cubicBezTo>
                    <a:pt x="176728" y="124327"/>
                    <a:pt x="177054" y="123931"/>
                    <a:pt x="177268" y="123479"/>
                  </a:cubicBezTo>
                  <a:cubicBezTo>
                    <a:pt x="177450" y="123114"/>
                    <a:pt x="177541" y="122688"/>
                    <a:pt x="177541" y="122293"/>
                  </a:cubicBezTo>
                  <a:lnTo>
                    <a:pt x="177541" y="120864"/>
                  </a:lnTo>
                  <a:lnTo>
                    <a:pt x="177541" y="103387"/>
                  </a:lnTo>
                  <a:cubicBezTo>
                    <a:pt x="177572" y="88220"/>
                    <a:pt x="177572" y="66274"/>
                    <a:pt x="177572" y="39131"/>
                  </a:cubicBezTo>
                  <a:lnTo>
                    <a:pt x="177572" y="17823"/>
                  </a:lnTo>
                  <a:lnTo>
                    <a:pt x="177572" y="3598"/>
                  </a:lnTo>
                  <a:cubicBezTo>
                    <a:pt x="177632" y="3112"/>
                    <a:pt x="177572" y="2595"/>
                    <a:pt x="177420" y="2139"/>
                  </a:cubicBezTo>
                  <a:cubicBezTo>
                    <a:pt x="177085" y="1167"/>
                    <a:pt x="176295" y="407"/>
                    <a:pt x="175322" y="133"/>
                  </a:cubicBezTo>
                  <a:cubicBezTo>
                    <a:pt x="174951" y="40"/>
                    <a:pt x="174562" y="1"/>
                    <a:pt x="174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9"/>
            <p:cNvSpPr/>
            <p:nvPr/>
          </p:nvSpPr>
          <p:spPr>
            <a:xfrm>
              <a:off x="1466100" y="1313375"/>
              <a:ext cx="149725" cy="150500"/>
            </a:xfrm>
            <a:custGeom>
              <a:rect b="b" l="l" r="r" t="t"/>
              <a:pathLst>
                <a:path extrusionOk="0" h="6020" w="5989">
                  <a:moveTo>
                    <a:pt x="3010" y="1"/>
                  </a:moveTo>
                  <a:cubicBezTo>
                    <a:pt x="1338" y="1"/>
                    <a:pt x="0" y="1368"/>
                    <a:pt x="0" y="3010"/>
                  </a:cubicBezTo>
                  <a:cubicBezTo>
                    <a:pt x="0" y="4682"/>
                    <a:pt x="1338" y="6019"/>
                    <a:pt x="3010" y="6019"/>
                  </a:cubicBezTo>
                  <a:cubicBezTo>
                    <a:pt x="4651" y="6019"/>
                    <a:pt x="5988" y="4682"/>
                    <a:pt x="5988" y="3010"/>
                  </a:cubicBezTo>
                  <a:cubicBezTo>
                    <a:pt x="5988" y="1368"/>
                    <a:pt x="4651" y="1"/>
                    <a:pt x="3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2317175" y="3045150"/>
              <a:ext cx="337425" cy="336675"/>
            </a:xfrm>
            <a:custGeom>
              <a:rect b="b" l="l" r="r" t="t"/>
              <a:pathLst>
                <a:path extrusionOk="0" h="13467" w="13497">
                  <a:moveTo>
                    <a:pt x="6693" y="1"/>
                  </a:moveTo>
                  <a:cubicBezTo>
                    <a:pt x="2980" y="1"/>
                    <a:pt x="1" y="3029"/>
                    <a:pt x="1" y="6719"/>
                  </a:cubicBezTo>
                  <a:cubicBezTo>
                    <a:pt x="1" y="10457"/>
                    <a:pt x="3010" y="13466"/>
                    <a:pt x="6748" y="13466"/>
                  </a:cubicBezTo>
                  <a:cubicBezTo>
                    <a:pt x="10457" y="13466"/>
                    <a:pt x="13496" y="10457"/>
                    <a:pt x="13496" y="6719"/>
                  </a:cubicBezTo>
                  <a:cubicBezTo>
                    <a:pt x="13496" y="3010"/>
                    <a:pt x="10457" y="1"/>
                    <a:pt x="6748" y="1"/>
                  </a:cubicBezTo>
                  <a:cubicBezTo>
                    <a:pt x="6730" y="1"/>
                    <a:pt x="6711" y="1"/>
                    <a:pt x="6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9"/>
            <p:cNvSpPr/>
            <p:nvPr/>
          </p:nvSpPr>
          <p:spPr>
            <a:xfrm>
              <a:off x="2408375" y="3112800"/>
              <a:ext cx="155800" cy="200700"/>
            </a:xfrm>
            <a:custGeom>
              <a:rect b="b" l="l" r="r" t="t"/>
              <a:pathLst>
                <a:path extrusionOk="0" h="8028" w="6232">
                  <a:moveTo>
                    <a:pt x="3313" y="0"/>
                  </a:moveTo>
                  <a:cubicBezTo>
                    <a:pt x="1125" y="0"/>
                    <a:pt x="31" y="1581"/>
                    <a:pt x="31" y="2888"/>
                  </a:cubicBezTo>
                  <a:cubicBezTo>
                    <a:pt x="0" y="3678"/>
                    <a:pt x="304" y="4377"/>
                    <a:pt x="973" y="4651"/>
                  </a:cubicBezTo>
                  <a:cubicBezTo>
                    <a:pt x="994" y="4658"/>
                    <a:pt x="1016" y="4662"/>
                    <a:pt x="1037" y="4662"/>
                  </a:cubicBezTo>
                  <a:cubicBezTo>
                    <a:pt x="1104" y="4662"/>
                    <a:pt x="1162" y="4622"/>
                    <a:pt x="1186" y="4529"/>
                  </a:cubicBezTo>
                  <a:cubicBezTo>
                    <a:pt x="1216" y="4438"/>
                    <a:pt x="1246" y="4256"/>
                    <a:pt x="1277" y="4165"/>
                  </a:cubicBezTo>
                  <a:cubicBezTo>
                    <a:pt x="1307" y="4073"/>
                    <a:pt x="1277" y="3952"/>
                    <a:pt x="1216" y="3891"/>
                  </a:cubicBezTo>
                  <a:cubicBezTo>
                    <a:pt x="1003" y="3648"/>
                    <a:pt x="912" y="3314"/>
                    <a:pt x="912" y="3010"/>
                  </a:cubicBezTo>
                  <a:cubicBezTo>
                    <a:pt x="912" y="1770"/>
                    <a:pt x="1887" y="788"/>
                    <a:pt x="3084" y="788"/>
                  </a:cubicBezTo>
                  <a:cubicBezTo>
                    <a:pt x="3120" y="788"/>
                    <a:pt x="3156" y="789"/>
                    <a:pt x="3192" y="791"/>
                  </a:cubicBezTo>
                  <a:cubicBezTo>
                    <a:pt x="4438" y="791"/>
                    <a:pt x="5107" y="1551"/>
                    <a:pt x="5107" y="2554"/>
                  </a:cubicBezTo>
                  <a:cubicBezTo>
                    <a:pt x="5107" y="3891"/>
                    <a:pt x="4499" y="4985"/>
                    <a:pt x="3648" y="4985"/>
                  </a:cubicBezTo>
                  <a:cubicBezTo>
                    <a:pt x="3631" y="4986"/>
                    <a:pt x="3615" y="4987"/>
                    <a:pt x="3599" y="4987"/>
                  </a:cubicBezTo>
                  <a:cubicBezTo>
                    <a:pt x="3137" y="4987"/>
                    <a:pt x="2801" y="4574"/>
                    <a:pt x="2918" y="4104"/>
                  </a:cubicBezTo>
                  <a:cubicBezTo>
                    <a:pt x="3100" y="3587"/>
                    <a:pt x="3222" y="3040"/>
                    <a:pt x="3313" y="2493"/>
                  </a:cubicBezTo>
                  <a:cubicBezTo>
                    <a:pt x="3374" y="2128"/>
                    <a:pt x="3070" y="1794"/>
                    <a:pt x="2705" y="1794"/>
                  </a:cubicBezTo>
                  <a:cubicBezTo>
                    <a:pt x="2219" y="1794"/>
                    <a:pt x="1793" y="2310"/>
                    <a:pt x="1793" y="2979"/>
                  </a:cubicBezTo>
                  <a:cubicBezTo>
                    <a:pt x="1793" y="3222"/>
                    <a:pt x="1854" y="3496"/>
                    <a:pt x="1945" y="3709"/>
                  </a:cubicBezTo>
                  <a:lnTo>
                    <a:pt x="1338" y="6232"/>
                  </a:lnTo>
                  <a:cubicBezTo>
                    <a:pt x="1246" y="6809"/>
                    <a:pt x="1246" y="7387"/>
                    <a:pt x="1338" y="7964"/>
                  </a:cubicBezTo>
                  <a:cubicBezTo>
                    <a:pt x="1338" y="8002"/>
                    <a:pt x="1372" y="8028"/>
                    <a:pt x="1406" y="8028"/>
                  </a:cubicBezTo>
                  <a:cubicBezTo>
                    <a:pt x="1427" y="8028"/>
                    <a:pt x="1448" y="8018"/>
                    <a:pt x="1459" y="7994"/>
                  </a:cubicBezTo>
                  <a:cubicBezTo>
                    <a:pt x="1824" y="7539"/>
                    <a:pt x="2097" y="7022"/>
                    <a:pt x="2280" y="6475"/>
                  </a:cubicBezTo>
                  <a:cubicBezTo>
                    <a:pt x="2341" y="6262"/>
                    <a:pt x="2614" y="5228"/>
                    <a:pt x="2614" y="5228"/>
                  </a:cubicBezTo>
                  <a:cubicBezTo>
                    <a:pt x="2842" y="5570"/>
                    <a:pt x="3230" y="5778"/>
                    <a:pt x="3653" y="5778"/>
                  </a:cubicBezTo>
                  <a:cubicBezTo>
                    <a:pt x="3681" y="5778"/>
                    <a:pt x="3710" y="5777"/>
                    <a:pt x="3739" y="5776"/>
                  </a:cubicBezTo>
                  <a:cubicBezTo>
                    <a:pt x="5228" y="5776"/>
                    <a:pt x="6231" y="4438"/>
                    <a:pt x="6231" y="2645"/>
                  </a:cubicBezTo>
                  <a:cubicBezTo>
                    <a:pt x="6231" y="1277"/>
                    <a:pt x="5076" y="0"/>
                    <a:pt x="3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2325525" y="3470700"/>
              <a:ext cx="48675" cy="142125"/>
            </a:xfrm>
            <a:custGeom>
              <a:rect b="b" l="l" r="r" t="t"/>
              <a:pathLst>
                <a:path extrusionOk="0" h="5685" w="1947">
                  <a:moveTo>
                    <a:pt x="1" y="1"/>
                  </a:moveTo>
                  <a:lnTo>
                    <a:pt x="1" y="517"/>
                  </a:lnTo>
                  <a:lnTo>
                    <a:pt x="1369" y="517"/>
                  </a:lnTo>
                  <a:lnTo>
                    <a:pt x="1369" y="5685"/>
                  </a:lnTo>
                  <a:lnTo>
                    <a:pt x="1946" y="5685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2402275" y="3470700"/>
              <a:ext cx="102625" cy="143700"/>
            </a:xfrm>
            <a:custGeom>
              <a:rect b="b" l="l" r="r" t="t"/>
              <a:pathLst>
                <a:path extrusionOk="0" h="5748" w="4105">
                  <a:moveTo>
                    <a:pt x="700" y="1"/>
                  </a:moveTo>
                  <a:lnTo>
                    <a:pt x="396" y="2858"/>
                  </a:lnTo>
                  <a:lnTo>
                    <a:pt x="1612" y="2858"/>
                  </a:lnTo>
                  <a:cubicBezTo>
                    <a:pt x="3041" y="2858"/>
                    <a:pt x="3496" y="3344"/>
                    <a:pt x="3496" y="4043"/>
                  </a:cubicBezTo>
                  <a:cubicBezTo>
                    <a:pt x="3496" y="4742"/>
                    <a:pt x="3010" y="5198"/>
                    <a:pt x="2037" y="5198"/>
                  </a:cubicBezTo>
                  <a:cubicBezTo>
                    <a:pt x="2000" y="5200"/>
                    <a:pt x="1963" y="5201"/>
                    <a:pt x="1926" y="5201"/>
                  </a:cubicBezTo>
                  <a:cubicBezTo>
                    <a:pt x="1301" y="5201"/>
                    <a:pt x="734" y="4962"/>
                    <a:pt x="275" y="4560"/>
                  </a:cubicBezTo>
                  <a:lnTo>
                    <a:pt x="1" y="5016"/>
                  </a:lnTo>
                  <a:cubicBezTo>
                    <a:pt x="521" y="5478"/>
                    <a:pt x="1205" y="5748"/>
                    <a:pt x="1923" y="5748"/>
                  </a:cubicBezTo>
                  <a:cubicBezTo>
                    <a:pt x="1961" y="5748"/>
                    <a:pt x="1999" y="5747"/>
                    <a:pt x="2037" y="5746"/>
                  </a:cubicBezTo>
                  <a:cubicBezTo>
                    <a:pt x="3436" y="5746"/>
                    <a:pt x="4104" y="4986"/>
                    <a:pt x="4104" y="4013"/>
                  </a:cubicBezTo>
                  <a:cubicBezTo>
                    <a:pt x="4104" y="3010"/>
                    <a:pt x="3466" y="2341"/>
                    <a:pt x="1734" y="2341"/>
                  </a:cubicBezTo>
                  <a:lnTo>
                    <a:pt x="1004" y="2341"/>
                  </a:lnTo>
                  <a:lnTo>
                    <a:pt x="1217" y="517"/>
                  </a:lnTo>
                  <a:lnTo>
                    <a:pt x="3800" y="517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9"/>
            <p:cNvSpPr/>
            <p:nvPr/>
          </p:nvSpPr>
          <p:spPr>
            <a:xfrm>
              <a:off x="2523100" y="3469175"/>
              <a:ext cx="114025" cy="145175"/>
            </a:xfrm>
            <a:custGeom>
              <a:rect b="b" l="l" r="r" t="t"/>
              <a:pathLst>
                <a:path extrusionOk="0" h="5807" w="4561">
                  <a:moveTo>
                    <a:pt x="2281" y="548"/>
                  </a:moveTo>
                  <a:cubicBezTo>
                    <a:pt x="3284" y="548"/>
                    <a:pt x="3983" y="1399"/>
                    <a:pt x="3983" y="2919"/>
                  </a:cubicBezTo>
                  <a:cubicBezTo>
                    <a:pt x="3983" y="4439"/>
                    <a:pt x="3284" y="5259"/>
                    <a:pt x="2281" y="5259"/>
                  </a:cubicBezTo>
                  <a:cubicBezTo>
                    <a:pt x="1308" y="5259"/>
                    <a:pt x="609" y="4439"/>
                    <a:pt x="609" y="2919"/>
                  </a:cubicBezTo>
                  <a:cubicBezTo>
                    <a:pt x="609" y="1369"/>
                    <a:pt x="1308" y="548"/>
                    <a:pt x="2281" y="548"/>
                  </a:cubicBezTo>
                  <a:close/>
                  <a:moveTo>
                    <a:pt x="2281" y="1"/>
                  </a:moveTo>
                  <a:cubicBezTo>
                    <a:pt x="974" y="1"/>
                    <a:pt x="1" y="1095"/>
                    <a:pt x="1" y="2919"/>
                  </a:cubicBezTo>
                  <a:cubicBezTo>
                    <a:pt x="1" y="4712"/>
                    <a:pt x="974" y="5807"/>
                    <a:pt x="2281" y="5807"/>
                  </a:cubicBezTo>
                  <a:cubicBezTo>
                    <a:pt x="3618" y="5807"/>
                    <a:pt x="4560" y="4712"/>
                    <a:pt x="4560" y="2919"/>
                  </a:cubicBezTo>
                  <a:cubicBezTo>
                    <a:pt x="4560" y="1095"/>
                    <a:pt x="3618" y="1"/>
                    <a:pt x="2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9"/>
            <p:cNvSpPr/>
            <p:nvPr/>
          </p:nvSpPr>
          <p:spPr>
            <a:xfrm>
              <a:off x="2425075" y="3707800"/>
              <a:ext cx="16750" cy="49400"/>
            </a:xfrm>
            <a:custGeom>
              <a:rect b="b" l="l" r="r" t="t"/>
              <a:pathLst>
                <a:path extrusionOk="0" h="1976" w="670">
                  <a:moveTo>
                    <a:pt x="1" y="0"/>
                  </a:moveTo>
                  <a:lnTo>
                    <a:pt x="1" y="183"/>
                  </a:lnTo>
                  <a:lnTo>
                    <a:pt x="457" y="183"/>
                  </a:lnTo>
                  <a:lnTo>
                    <a:pt x="457" y="1976"/>
                  </a:lnTo>
                  <a:lnTo>
                    <a:pt x="670" y="1976"/>
                  </a:lnTo>
                  <a:lnTo>
                    <a:pt x="67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2451675" y="3708550"/>
              <a:ext cx="34975" cy="49425"/>
            </a:xfrm>
            <a:custGeom>
              <a:rect b="b" l="l" r="r" t="t"/>
              <a:pathLst>
                <a:path extrusionOk="0" h="1977" w="1399">
                  <a:moveTo>
                    <a:pt x="244" y="1"/>
                  </a:moveTo>
                  <a:lnTo>
                    <a:pt x="122" y="973"/>
                  </a:lnTo>
                  <a:lnTo>
                    <a:pt x="548" y="973"/>
                  </a:lnTo>
                  <a:cubicBezTo>
                    <a:pt x="1034" y="973"/>
                    <a:pt x="1217" y="1156"/>
                    <a:pt x="1217" y="1399"/>
                  </a:cubicBezTo>
                  <a:cubicBezTo>
                    <a:pt x="1217" y="1642"/>
                    <a:pt x="1034" y="1794"/>
                    <a:pt x="700" y="1794"/>
                  </a:cubicBezTo>
                  <a:cubicBezTo>
                    <a:pt x="457" y="1794"/>
                    <a:pt x="244" y="1733"/>
                    <a:pt x="92" y="1551"/>
                  </a:cubicBezTo>
                  <a:lnTo>
                    <a:pt x="1" y="1733"/>
                  </a:lnTo>
                  <a:cubicBezTo>
                    <a:pt x="183" y="1885"/>
                    <a:pt x="426" y="1976"/>
                    <a:pt x="700" y="1976"/>
                  </a:cubicBezTo>
                  <a:cubicBezTo>
                    <a:pt x="1186" y="1976"/>
                    <a:pt x="1399" y="1733"/>
                    <a:pt x="1399" y="1399"/>
                  </a:cubicBezTo>
                  <a:cubicBezTo>
                    <a:pt x="1399" y="1034"/>
                    <a:pt x="1186" y="821"/>
                    <a:pt x="578" y="791"/>
                  </a:cubicBezTo>
                  <a:lnTo>
                    <a:pt x="335" y="791"/>
                  </a:lnTo>
                  <a:lnTo>
                    <a:pt x="396" y="183"/>
                  </a:lnTo>
                  <a:lnTo>
                    <a:pt x="1308" y="183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2491950" y="3707800"/>
              <a:ext cx="52450" cy="50175"/>
            </a:xfrm>
            <a:custGeom>
              <a:rect b="b" l="l" r="r" t="t"/>
              <a:pathLst>
                <a:path extrusionOk="0" h="2007" w="2098">
                  <a:moveTo>
                    <a:pt x="457" y="152"/>
                  </a:moveTo>
                  <a:cubicBezTo>
                    <a:pt x="639" y="152"/>
                    <a:pt x="761" y="304"/>
                    <a:pt x="761" y="547"/>
                  </a:cubicBezTo>
                  <a:lnTo>
                    <a:pt x="730" y="547"/>
                  </a:lnTo>
                  <a:cubicBezTo>
                    <a:pt x="730" y="790"/>
                    <a:pt x="639" y="942"/>
                    <a:pt x="457" y="942"/>
                  </a:cubicBezTo>
                  <a:cubicBezTo>
                    <a:pt x="274" y="942"/>
                    <a:pt x="153" y="790"/>
                    <a:pt x="153" y="547"/>
                  </a:cubicBezTo>
                  <a:cubicBezTo>
                    <a:pt x="153" y="304"/>
                    <a:pt x="274" y="152"/>
                    <a:pt x="457" y="152"/>
                  </a:cubicBezTo>
                  <a:close/>
                  <a:moveTo>
                    <a:pt x="457" y="0"/>
                  </a:moveTo>
                  <a:cubicBezTo>
                    <a:pt x="183" y="0"/>
                    <a:pt x="1" y="213"/>
                    <a:pt x="1" y="547"/>
                  </a:cubicBezTo>
                  <a:cubicBezTo>
                    <a:pt x="1" y="882"/>
                    <a:pt x="183" y="1094"/>
                    <a:pt x="457" y="1094"/>
                  </a:cubicBezTo>
                  <a:cubicBezTo>
                    <a:pt x="700" y="1094"/>
                    <a:pt x="882" y="882"/>
                    <a:pt x="882" y="547"/>
                  </a:cubicBezTo>
                  <a:cubicBezTo>
                    <a:pt x="882" y="213"/>
                    <a:pt x="700" y="0"/>
                    <a:pt x="457" y="0"/>
                  </a:cubicBezTo>
                  <a:close/>
                  <a:moveTo>
                    <a:pt x="1672" y="1064"/>
                  </a:moveTo>
                  <a:cubicBezTo>
                    <a:pt x="1855" y="1064"/>
                    <a:pt x="1976" y="1216"/>
                    <a:pt x="1976" y="1459"/>
                  </a:cubicBezTo>
                  <a:lnTo>
                    <a:pt x="1946" y="1459"/>
                  </a:lnTo>
                  <a:cubicBezTo>
                    <a:pt x="1946" y="1733"/>
                    <a:pt x="1855" y="1885"/>
                    <a:pt x="1672" y="1885"/>
                  </a:cubicBezTo>
                  <a:cubicBezTo>
                    <a:pt x="1490" y="1885"/>
                    <a:pt x="1368" y="1733"/>
                    <a:pt x="1368" y="1459"/>
                  </a:cubicBezTo>
                  <a:cubicBezTo>
                    <a:pt x="1368" y="1216"/>
                    <a:pt x="1490" y="1064"/>
                    <a:pt x="1672" y="1064"/>
                  </a:cubicBezTo>
                  <a:close/>
                  <a:moveTo>
                    <a:pt x="1642" y="31"/>
                  </a:moveTo>
                  <a:lnTo>
                    <a:pt x="274" y="1976"/>
                  </a:lnTo>
                  <a:lnTo>
                    <a:pt x="457" y="1976"/>
                  </a:lnTo>
                  <a:lnTo>
                    <a:pt x="1794" y="31"/>
                  </a:lnTo>
                  <a:close/>
                  <a:moveTo>
                    <a:pt x="1672" y="942"/>
                  </a:moveTo>
                  <a:cubicBezTo>
                    <a:pt x="1399" y="942"/>
                    <a:pt x="1216" y="1155"/>
                    <a:pt x="1216" y="1459"/>
                  </a:cubicBezTo>
                  <a:cubicBezTo>
                    <a:pt x="1216" y="1793"/>
                    <a:pt x="1399" y="2006"/>
                    <a:pt x="1672" y="2006"/>
                  </a:cubicBezTo>
                  <a:cubicBezTo>
                    <a:pt x="1916" y="2006"/>
                    <a:pt x="2098" y="1793"/>
                    <a:pt x="2098" y="1459"/>
                  </a:cubicBezTo>
                  <a:cubicBezTo>
                    <a:pt x="2098" y="1155"/>
                    <a:pt x="1916" y="942"/>
                    <a:pt x="1672" y="9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9"/>
            <p:cNvSpPr/>
            <p:nvPr/>
          </p:nvSpPr>
          <p:spPr>
            <a:xfrm>
              <a:off x="3136350" y="3045150"/>
              <a:ext cx="335125" cy="334400"/>
            </a:xfrm>
            <a:custGeom>
              <a:rect b="b" l="l" r="r" t="t"/>
              <a:pathLst>
                <a:path extrusionOk="0" h="13376" w="13405">
                  <a:moveTo>
                    <a:pt x="6632" y="1"/>
                  </a:moveTo>
                  <a:cubicBezTo>
                    <a:pt x="2979" y="1"/>
                    <a:pt x="0" y="2999"/>
                    <a:pt x="0" y="6688"/>
                  </a:cubicBezTo>
                  <a:cubicBezTo>
                    <a:pt x="0" y="10397"/>
                    <a:pt x="2979" y="13375"/>
                    <a:pt x="6687" y="13375"/>
                  </a:cubicBezTo>
                  <a:cubicBezTo>
                    <a:pt x="10396" y="13375"/>
                    <a:pt x="13405" y="10397"/>
                    <a:pt x="13405" y="6688"/>
                  </a:cubicBezTo>
                  <a:cubicBezTo>
                    <a:pt x="13405" y="2980"/>
                    <a:pt x="10396" y="1"/>
                    <a:pt x="6687" y="1"/>
                  </a:cubicBezTo>
                  <a:cubicBezTo>
                    <a:pt x="6669" y="1"/>
                    <a:pt x="6650" y="1"/>
                    <a:pt x="66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9"/>
            <p:cNvSpPr/>
            <p:nvPr/>
          </p:nvSpPr>
          <p:spPr>
            <a:xfrm>
              <a:off x="3160650" y="3105200"/>
              <a:ext cx="250050" cy="214325"/>
            </a:xfrm>
            <a:custGeom>
              <a:rect b="b" l="l" r="r" t="t"/>
              <a:pathLst>
                <a:path extrusionOk="0" h="8573" w="10002">
                  <a:moveTo>
                    <a:pt x="5715" y="760"/>
                  </a:moveTo>
                  <a:cubicBezTo>
                    <a:pt x="6506" y="760"/>
                    <a:pt x="7265" y="1034"/>
                    <a:pt x="7873" y="1520"/>
                  </a:cubicBezTo>
                  <a:cubicBezTo>
                    <a:pt x="7417" y="2098"/>
                    <a:pt x="6779" y="2554"/>
                    <a:pt x="6110" y="2827"/>
                  </a:cubicBezTo>
                  <a:cubicBezTo>
                    <a:pt x="5746" y="2159"/>
                    <a:pt x="5320" y="1490"/>
                    <a:pt x="4864" y="882"/>
                  </a:cubicBezTo>
                  <a:cubicBezTo>
                    <a:pt x="5138" y="791"/>
                    <a:pt x="5442" y="760"/>
                    <a:pt x="5715" y="760"/>
                  </a:cubicBezTo>
                  <a:close/>
                  <a:moveTo>
                    <a:pt x="4135" y="1155"/>
                  </a:moveTo>
                  <a:cubicBezTo>
                    <a:pt x="4591" y="1763"/>
                    <a:pt x="5016" y="2402"/>
                    <a:pt x="5381" y="3040"/>
                  </a:cubicBezTo>
                  <a:cubicBezTo>
                    <a:pt x="4378" y="3314"/>
                    <a:pt x="3344" y="3435"/>
                    <a:pt x="2311" y="3435"/>
                  </a:cubicBezTo>
                  <a:cubicBezTo>
                    <a:pt x="2554" y="2432"/>
                    <a:pt x="3223" y="1611"/>
                    <a:pt x="4135" y="1155"/>
                  </a:cubicBezTo>
                  <a:close/>
                  <a:moveTo>
                    <a:pt x="8420" y="2007"/>
                  </a:moveTo>
                  <a:cubicBezTo>
                    <a:pt x="8907" y="2584"/>
                    <a:pt x="9211" y="3314"/>
                    <a:pt x="9241" y="4073"/>
                  </a:cubicBezTo>
                  <a:cubicBezTo>
                    <a:pt x="8792" y="3993"/>
                    <a:pt x="8343" y="3955"/>
                    <a:pt x="7898" y="3955"/>
                  </a:cubicBezTo>
                  <a:cubicBezTo>
                    <a:pt x="7500" y="3955"/>
                    <a:pt x="7106" y="3986"/>
                    <a:pt x="6718" y="4043"/>
                  </a:cubicBezTo>
                  <a:cubicBezTo>
                    <a:pt x="6627" y="3830"/>
                    <a:pt x="6536" y="3648"/>
                    <a:pt x="6445" y="3435"/>
                  </a:cubicBezTo>
                  <a:cubicBezTo>
                    <a:pt x="7205" y="3131"/>
                    <a:pt x="7873" y="2645"/>
                    <a:pt x="8420" y="2007"/>
                  </a:cubicBezTo>
                  <a:close/>
                  <a:moveTo>
                    <a:pt x="5746" y="3739"/>
                  </a:moveTo>
                  <a:cubicBezTo>
                    <a:pt x="5806" y="3891"/>
                    <a:pt x="5898" y="4073"/>
                    <a:pt x="5958" y="4256"/>
                  </a:cubicBezTo>
                  <a:cubicBezTo>
                    <a:pt x="4743" y="4651"/>
                    <a:pt x="3679" y="5472"/>
                    <a:pt x="3010" y="6536"/>
                  </a:cubicBezTo>
                  <a:cubicBezTo>
                    <a:pt x="2463" y="5928"/>
                    <a:pt x="2189" y="5107"/>
                    <a:pt x="2189" y="4286"/>
                  </a:cubicBezTo>
                  <a:lnTo>
                    <a:pt x="2189" y="4195"/>
                  </a:lnTo>
                  <a:cubicBezTo>
                    <a:pt x="2291" y="4198"/>
                    <a:pt x="2392" y="4199"/>
                    <a:pt x="2493" y="4199"/>
                  </a:cubicBezTo>
                  <a:cubicBezTo>
                    <a:pt x="3603" y="4199"/>
                    <a:pt x="4687" y="4046"/>
                    <a:pt x="5746" y="3739"/>
                  </a:cubicBezTo>
                  <a:close/>
                  <a:moveTo>
                    <a:pt x="7866" y="4720"/>
                  </a:moveTo>
                  <a:cubicBezTo>
                    <a:pt x="8316" y="4720"/>
                    <a:pt x="8769" y="4760"/>
                    <a:pt x="9211" y="4833"/>
                  </a:cubicBezTo>
                  <a:cubicBezTo>
                    <a:pt x="9059" y="5806"/>
                    <a:pt x="8481" y="6657"/>
                    <a:pt x="7691" y="7204"/>
                  </a:cubicBezTo>
                  <a:lnTo>
                    <a:pt x="7691" y="7235"/>
                  </a:lnTo>
                  <a:cubicBezTo>
                    <a:pt x="7539" y="6384"/>
                    <a:pt x="7296" y="5563"/>
                    <a:pt x="6992" y="4773"/>
                  </a:cubicBezTo>
                  <a:cubicBezTo>
                    <a:pt x="7280" y="4737"/>
                    <a:pt x="7572" y="4720"/>
                    <a:pt x="7866" y="4720"/>
                  </a:cubicBezTo>
                  <a:close/>
                  <a:moveTo>
                    <a:pt x="6262" y="4925"/>
                  </a:moveTo>
                  <a:cubicBezTo>
                    <a:pt x="6597" y="5776"/>
                    <a:pt x="6840" y="6657"/>
                    <a:pt x="6992" y="7569"/>
                  </a:cubicBezTo>
                  <a:cubicBezTo>
                    <a:pt x="6597" y="7721"/>
                    <a:pt x="6141" y="7812"/>
                    <a:pt x="5715" y="7812"/>
                  </a:cubicBezTo>
                  <a:cubicBezTo>
                    <a:pt x="4925" y="7812"/>
                    <a:pt x="4165" y="7539"/>
                    <a:pt x="3557" y="7052"/>
                  </a:cubicBezTo>
                  <a:cubicBezTo>
                    <a:pt x="4165" y="6049"/>
                    <a:pt x="5138" y="5259"/>
                    <a:pt x="6262" y="4925"/>
                  </a:cubicBezTo>
                  <a:close/>
                  <a:moveTo>
                    <a:pt x="5715" y="0"/>
                  </a:moveTo>
                  <a:cubicBezTo>
                    <a:pt x="1916" y="0"/>
                    <a:pt x="1" y="4621"/>
                    <a:pt x="2706" y="7326"/>
                  </a:cubicBezTo>
                  <a:cubicBezTo>
                    <a:pt x="3577" y="8187"/>
                    <a:pt x="4643" y="8572"/>
                    <a:pt x="5689" y="8572"/>
                  </a:cubicBezTo>
                  <a:cubicBezTo>
                    <a:pt x="7891" y="8572"/>
                    <a:pt x="10001" y="6863"/>
                    <a:pt x="10001" y="4286"/>
                  </a:cubicBezTo>
                  <a:cubicBezTo>
                    <a:pt x="10001" y="1915"/>
                    <a:pt x="8086" y="0"/>
                    <a:pt x="5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9"/>
            <p:cNvSpPr/>
            <p:nvPr/>
          </p:nvSpPr>
          <p:spPr>
            <a:xfrm>
              <a:off x="3101400" y="3485900"/>
              <a:ext cx="103350" cy="144400"/>
            </a:xfrm>
            <a:custGeom>
              <a:rect b="b" l="l" r="r" t="t"/>
              <a:pathLst>
                <a:path extrusionOk="0" h="5776" w="4134">
                  <a:moveTo>
                    <a:pt x="243" y="1"/>
                  </a:moveTo>
                  <a:lnTo>
                    <a:pt x="243" y="517"/>
                  </a:lnTo>
                  <a:lnTo>
                    <a:pt x="3161" y="517"/>
                  </a:lnTo>
                  <a:lnTo>
                    <a:pt x="1581" y="2523"/>
                  </a:lnTo>
                  <a:lnTo>
                    <a:pt x="1581" y="2949"/>
                  </a:lnTo>
                  <a:lnTo>
                    <a:pt x="2006" y="2949"/>
                  </a:lnTo>
                  <a:cubicBezTo>
                    <a:pt x="3040" y="2949"/>
                    <a:pt x="3526" y="3375"/>
                    <a:pt x="3526" y="4074"/>
                  </a:cubicBezTo>
                  <a:cubicBezTo>
                    <a:pt x="3526" y="4773"/>
                    <a:pt x="3009" y="5229"/>
                    <a:pt x="2067" y="5229"/>
                  </a:cubicBezTo>
                  <a:cubicBezTo>
                    <a:pt x="2030" y="5230"/>
                    <a:pt x="1992" y="5231"/>
                    <a:pt x="1955" y="5231"/>
                  </a:cubicBezTo>
                  <a:cubicBezTo>
                    <a:pt x="1331" y="5231"/>
                    <a:pt x="763" y="4990"/>
                    <a:pt x="304" y="4560"/>
                  </a:cubicBezTo>
                  <a:lnTo>
                    <a:pt x="0" y="5046"/>
                  </a:lnTo>
                  <a:cubicBezTo>
                    <a:pt x="578" y="5533"/>
                    <a:pt x="1307" y="5776"/>
                    <a:pt x="2067" y="5776"/>
                  </a:cubicBezTo>
                  <a:cubicBezTo>
                    <a:pt x="3435" y="5776"/>
                    <a:pt x="4134" y="5046"/>
                    <a:pt x="4134" y="4074"/>
                  </a:cubicBezTo>
                  <a:cubicBezTo>
                    <a:pt x="4134" y="3162"/>
                    <a:pt x="3526" y="2523"/>
                    <a:pt x="2310" y="2463"/>
                  </a:cubicBezTo>
                  <a:lnTo>
                    <a:pt x="3921" y="426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9"/>
            <p:cNvSpPr/>
            <p:nvPr/>
          </p:nvSpPr>
          <p:spPr>
            <a:xfrm>
              <a:off x="3225250" y="3485150"/>
              <a:ext cx="114000" cy="145150"/>
            </a:xfrm>
            <a:custGeom>
              <a:rect b="b" l="l" r="r" t="t"/>
              <a:pathLst>
                <a:path extrusionOk="0" h="5806" w="4560">
                  <a:moveTo>
                    <a:pt x="2280" y="547"/>
                  </a:moveTo>
                  <a:cubicBezTo>
                    <a:pt x="3283" y="547"/>
                    <a:pt x="3952" y="1398"/>
                    <a:pt x="3952" y="2918"/>
                  </a:cubicBezTo>
                  <a:cubicBezTo>
                    <a:pt x="3952" y="4438"/>
                    <a:pt x="3283" y="5259"/>
                    <a:pt x="2280" y="5259"/>
                  </a:cubicBezTo>
                  <a:cubicBezTo>
                    <a:pt x="1277" y="5259"/>
                    <a:pt x="608" y="4438"/>
                    <a:pt x="608" y="2918"/>
                  </a:cubicBezTo>
                  <a:cubicBezTo>
                    <a:pt x="608" y="1368"/>
                    <a:pt x="1277" y="547"/>
                    <a:pt x="2280" y="547"/>
                  </a:cubicBezTo>
                  <a:close/>
                  <a:moveTo>
                    <a:pt x="2280" y="0"/>
                  </a:moveTo>
                  <a:cubicBezTo>
                    <a:pt x="973" y="0"/>
                    <a:pt x="1" y="1094"/>
                    <a:pt x="1" y="2918"/>
                  </a:cubicBezTo>
                  <a:cubicBezTo>
                    <a:pt x="1" y="4712"/>
                    <a:pt x="973" y="5806"/>
                    <a:pt x="2280" y="5806"/>
                  </a:cubicBezTo>
                  <a:cubicBezTo>
                    <a:pt x="3618" y="5806"/>
                    <a:pt x="4560" y="4712"/>
                    <a:pt x="4560" y="2918"/>
                  </a:cubicBezTo>
                  <a:cubicBezTo>
                    <a:pt x="4560" y="1094"/>
                    <a:pt x="3618" y="0"/>
                    <a:pt x="22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3360500" y="3485150"/>
              <a:ext cx="114025" cy="145150"/>
            </a:xfrm>
            <a:custGeom>
              <a:rect b="b" l="l" r="r" t="t"/>
              <a:pathLst>
                <a:path extrusionOk="0" h="5806" w="4561">
                  <a:moveTo>
                    <a:pt x="2281" y="547"/>
                  </a:moveTo>
                  <a:cubicBezTo>
                    <a:pt x="3253" y="547"/>
                    <a:pt x="3952" y="1398"/>
                    <a:pt x="3952" y="2918"/>
                  </a:cubicBezTo>
                  <a:cubicBezTo>
                    <a:pt x="3952" y="4438"/>
                    <a:pt x="3253" y="5259"/>
                    <a:pt x="2281" y="5259"/>
                  </a:cubicBezTo>
                  <a:cubicBezTo>
                    <a:pt x="1278" y="5259"/>
                    <a:pt x="578" y="4438"/>
                    <a:pt x="578" y="2918"/>
                  </a:cubicBezTo>
                  <a:cubicBezTo>
                    <a:pt x="578" y="1368"/>
                    <a:pt x="1278" y="547"/>
                    <a:pt x="2281" y="547"/>
                  </a:cubicBezTo>
                  <a:close/>
                  <a:moveTo>
                    <a:pt x="2281" y="0"/>
                  </a:moveTo>
                  <a:cubicBezTo>
                    <a:pt x="943" y="0"/>
                    <a:pt x="1" y="1094"/>
                    <a:pt x="1" y="2918"/>
                  </a:cubicBezTo>
                  <a:cubicBezTo>
                    <a:pt x="1" y="4712"/>
                    <a:pt x="943" y="5806"/>
                    <a:pt x="2281" y="5806"/>
                  </a:cubicBezTo>
                  <a:cubicBezTo>
                    <a:pt x="3588" y="5806"/>
                    <a:pt x="4560" y="4712"/>
                    <a:pt x="4560" y="2918"/>
                  </a:cubicBezTo>
                  <a:cubicBezTo>
                    <a:pt x="4560" y="1094"/>
                    <a:pt x="3588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3242725" y="3724500"/>
              <a:ext cx="16750" cy="48675"/>
            </a:xfrm>
            <a:custGeom>
              <a:rect b="b" l="l" r="r" t="t"/>
              <a:pathLst>
                <a:path extrusionOk="0" h="1947" w="670">
                  <a:moveTo>
                    <a:pt x="1" y="1"/>
                  </a:moveTo>
                  <a:lnTo>
                    <a:pt x="1" y="183"/>
                  </a:lnTo>
                  <a:lnTo>
                    <a:pt x="487" y="183"/>
                  </a:lnTo>
                  <a:lnTo>
                    <a:pt x="487" y="1946"/>
                  </a:lnTo>
                  <a:lnTo>
                    <a:pt x="669" y="194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3269325" y="3724500"/>
              <a:ext cx="34975" cy="49425"/>
            </a:xfrm>
            <a:custGeom>
              <a:rect b="b" l="l" r="r" t="t"/>
              <a:pathLst>
                <a:path extrusionOk="0" h="1977" w="1399">
                  <a:moveTo>
                    <a:pt x="244" y="1"/>
                  </a:moveTo>
                  <a:lnTo>
                    <a:pt x="122" y="974"/>
                  </a:lnTo>
                  <a:lnTo>
                    <a:pt x="548" y="974"/>
                  </a:lnTo>
                  <a:cubicBezTo>
                    <a:pt x="1064" y="974"/>
                    <a:pt x="1216" y="1156"/>
                    <a:pt x="1216" y="1369"/>
                  </a:cubicBezTo>
                  <a:cubicBezTo>
                    <a:pt x="1216" y="1612"/>
                    <a:pt x="1034" y="1794"/>
                    <a:pt x="700" y="1794"/>
                  </a:cubicBezTo>
                  <a:cubicBezTo>
                    <a:pt x="487" y="1794"/>
                    <a:pt x="274" y="1703"/>
                    <a:pt x="92" y="1551"/>
                  </a:cubicBezTo>
                  <a:lnTo>
                    <a:pt x="0" y="1703"/>
                  </a:lnTo>
                  <a:cubicBezTo>
                    <a:pt x="183" y="1885"/>
                    <a:pt x="456" y="1977"/>
                    <a:pt x="700" y="1977"/>
                  </a:cubicBezTo>
                  <a:cubicBezTo>
                    <a:pt x="1186" y="1977"/>
                    <a:pt x="1399" y="1703"/>
                    <a:pt x="1399" y="1369"/>
                  </a:cubicBezTo>
                  <a:cubicBezTo>
                    <a:pt x="1399" y="1034"/>
                    <a:pt x="1186" y="791"/>
                    <a:pt x="608" y="791"/>
                  </a:cubicBezTo>
                  <a:lnTo>
                    <a:pt x="335" y="791"/>
                  </a:lnTo>
                  <a:lnTo>
                    <a:pt x="426" y="183"/>
                  </a:lnTo>
                  <a:lnTo>
                    <a:pt x="1307" y="18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3309600" y="3723750"/>
              <a:ext cx="52450" cy="50175"/>
            </a:xfrm>
            <a:custGeom>
              <a:rect b="b" l="l" r="r" t="t"/>
              <a:pathLst>
                <a:path extrusionOk="0" h="2007" w="2098">
                  <a:moveTo>
                    <a:pt x="456" y="122"/>
                  </a:moveTo>
                  <a:cubicBezTo>
                    <a:pt x="639" y="122"/>
                    <a:pt x="760" y="274"/>
                    <a:pt x="760" y="548"/>
                  </a:cubicBezTo>
                  <a:cubicBezTo>
                    <a:pt x="760" y="791"/>
                    <a:pt x="639" y="943"/>
                    <a:pt x="456" y="943"/>
                  </a:cubicBezTo>
                  <a:cubicBezTo>
                    <a:pt x="274" y="943"/>
                    <a:pt x="152" y="791"/>
                    <a:pt x="152" y="548"/>
                  </a:cubicBezTo>
                  <a:cubicBezTo>
                    <a:pt x="152" y="274"/>
                    <a:pt x="274" y="122"/>
                    <a:pt x="456" y="122"/>
                  </a:cubicBezTo>
                  <a:close/>
                  <a:moveTo>
                    <a:pt x="456" y="0"/>
                  </a:moveTo>
                  <a:cubicBezTo>
                    <a:pt x="183" y="0"/>
                    <a:pt x="0" y="213"/>
                    <a:pt x="0" y="548"/>
                  </a:cubicBezTo>
                  <a:cubicBezTo>
                    <a:pt x="0" y="852"/>
                    <a:pt x="183" y="1064"/>
                    <a:pt x="456" y="1064"/>
                  </a:cubicBezTo>
                  <a:cubicBezTo>
                    <a:pt x="700" y="1064"/>
                    <a:pt x="882" y="852"/>
                    <a:pt x="882" y="548"/>
                  </a:cubicBezTo>
                  <a:cubicBezTo>
                    <a:pt x="882" y="213"/>
                    <a:pt x="700" y="0"/>
                    <a:pt x="456" y="0"/>
                  </a:cubicBezTo>
                  <a:close/>
                  <a:moveTo>
                    <a:pt x="1672" y="1064"/>
                  </a:moveTo>
                  <a:cubicBezTo>
                    <a:pt x="1855" y="1064"/>
                    <a:pt x="1976" y="1216"/>
                    <a:pt x="1976" y="1459"/>
                  </a:cubicBezTo>
                  <a:lnTo>
                    <a:pt x="1946" y="1459"/>
                  </a:lnTo>
                  <a:cubicBezTo>
                    <a:pt x="1946" y="1733"/>
                    <a:pt x="1855" y="1885"/>
                    <a:pt x="1672" y="1885"/>
                  </a:cubicBezTo>
                  <a:cubicBezTo>
                    <a:pt x="1490" y="1885"/>
                    <a:pt x="1368" y="1733"/>
                    <a:pt x="1368" y="1459"/>
                  </a:cubicBezTo>
                  <a:cubicBezTo>
                    <a:pt x="1368" y="1216"/>
                    <a:pt x="1490" y="1064"/>
                    <a:pt x="1672" y="1064"/>
                  </a:cubicBezTo>
                  <a:close/>
                  <a:moveTo>
                    <a:pt x="1642" y="31"/>
                  </a:moveTo>
                  <a:lnTo>
                    <a:pt x="304" y="1976"/>
                  </a:lnTo>
                  <a:lnTo>
                    <a:pt x="487" y="1976"/>
                  </a:lnTo>
                  <a:lnTo>
                    <a:pt x="1824" y="31"/>
                  </a:lnTo>
                  <a:close/>
                  <a:moveTo>
                    <a:pt x="1672" y="912"/>
                  </a:moveTo>
                  <a:cubicBezTo>
                    <a:pt x="1399" y="912"/>
                    <a:pt x="1216" y="1125"/>
                    <a:pt x="1216" y="1459"/>
                  </a:cubicBezTo>
                  <a:cubicBezTo>
                    <a:pt x="1216" y="1794"/>
                    <a:pt x="1399" y="2007"/>
                    <a:pt x="1672" y="2007"/>
                  </a:cubicBezTo>
                  <a:cubicBezTo>
                    <a:pt x="1915" y="2007"/>
                    <a:pt x="2098" y="1794"/>
                    <a:pt x="2098" y="1459"/>
                  </a:cubicBezTo>
                  <a:cubicBezTo>
                    <a:pt x="2098" y="1125"/>
                    <a:pt x="1915" y="912"/>
                    <a:pt x="1672" y="9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3864325" y="3045175"/>
              <a:ext cx="348800" cy="348800"/>
            </a:xfrm>
            <a:custGeom>
              <a:rect b="b" l="l" r="r" t="t"/>
              <a:pathLst>
                <a:path extrusionOk="0" h="13952" w="13952">
                  <a:moveTo>
                    <a:pt x="6961" y="0"/>
                  </a:moveTo>
                  <a:cubicBezTo>
                    <a:pt x="3101" y="0"/>
                    <a:pt x="0" y="3101"/>
                    <a:pt x="0" y="6961"/>
                  </a:cubicBezTo>
                  <a:cubicBezTo>
                    <a:pt x="0" y="10821"/>
                    <a:pt x="3101" y="13952"/>
                    <a:pt x="6961" y="13952"/>
                  </a:cubicBezTo>
                  <a:cubicBezTo>
                    <a:pt x="10821" y="13952"/>
                    <a:pt x="13952" y="10821"/>
                    <a:pt x="13952" y="6961"/>
                  </a:cubicBezTo>
                  <a:cubicBezTo>
                    <a:pt x="13952" y="3101"/>
                    <a:pt x="10821" y="0"/>
                    <a:pt x="6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3942600" y="3123425"/>
              <a:ext cx="191500" cy="191525"/>
            </a:xfrm>
            <a:custGeom>
              <a:rect b="b" l="l" r="r" t="t"/>
              <a:pathLst>
                <a:path extrusionOk="0" h="7661" w="7660">
                  <a:moveTo>
                    <a:pt x="3830" y="700"/>
                  </a:moveTo>
                  <a:cubicBezTo>
                    <a:pt x="4863" y="700"/>
                    <a:pt x="4985" y="700"/>
                    <a:pt x="5380" y="730"/>
                  </a:cubicBezTo>
                  <a:cubicBezTo>
                    <a:pt x="5623" y="730"/>
                    <a:pt x="5866" y="761"/>
                    <a:pt x="6110" y="852"/>
                  </a:cubicBezTo>
                  <a:cubicBezTo>
                    <a:pt x="6444" y="974"/>
                    <a:pt x="6687" y="1247"/>
                    <a:pt x="6809" y="1582"/>
                  </a:cubicBezTo>
                  <a:cubicBezTo>
                    <a:pt x="6900" y="1794"/>
                    <a:pt x="6961" y="2037"/>
                    <a:pt x="6961" y="2281"/>
                  </a:cubicBezTo>
                  <a:cubicBezTo>
                    <a:pt x="6961" y="2706"/>
                    <a:pt x="6991" y="2828"/>
                    <a:pt x="6991" y="3831"/>
                  </a:cubicBezTo>
                  <a:cubicBezTo>
                    <a:pt x="6991" y="4864"/>
                    <a:pt x="6991" y="4986"/>
                    <a:pt x="6961" y="5381"/>
                  </a:cubicBezTo>
                  <a:cubicBezTo>
                    <a:pt x="6961" y="5624"/>
                    <a:pt x="6900" y="5867"/>
                    <a:pt x="6809" y="6080"/>
                  </a:cubicBezTo>
                  <a:cubicBezTo>
                    <a:pt x="6687" y="6414"/>
                    <a:pt x="6444" y="6688"/>
                    <a:pt x="6110" y="6810"/>
                  </a:cubicBezTo>
                  <a:cubicBezTo>
                    <a:pt x="5866" y="6901"/>
                    <a:pt x="5623" y="6962"/>
                    <a:pt x="5380" y="6962"/>
                  </a:cubicBezTo>
                  <a:lnTo>
                    <a:pt x="2280" y="6962"/>
                  </a:lnTo>
                  <a:cubicBezTo>
                    <a:pt x="2037" y="6962"/>
                    <a:pt x="1793" y="6901"/>
                    <a:pt x="1581" y="6810"/>
                  </a:cubicBezTo>
                  <a:cubicBezTo>
                    <a:pt x="1246" y="6688"/>
                    <a:pt x="973" y="6414"/>
                    <a:pt x="851" y="6080"/>
                  </a:cubicBezTo>
                  <a:cubicBezTo>
                    <a:pt x="760" y="5867"/>
                    <a:pt x="730" y="5624"/>
                    <a:pt x="730" y="5381"/>
                  </a:cubicBezTo>
                  <a:cubicBezTo>
                    <a:pt x="730" y="4986"/>
                    <a:pt x="699" y="4864"/>
                    <a:pt x="699" y="3831"/>
                  </a:cubicBezTo>
                  <a:cubicBezTo>
                    <a:pt x="699" y="2828"/>
                    <a:pt x="699" y="2706"/>
                    <a:pt x="730" y="2281"/>
                  </a:cubicBezTo>
                  <a:cubicBezTo>
                    <a:pt x="730" y="2037"/>
                    <a:pt x="760" y="1794"/>
                    <a:pt x="851" y="1582"/>
                  </a:cubicBezTo>
                  <a:cubicBezTo>
                    <a:pt x="973" y="1247"/>
                    <a:pt x="1246" y="974"/>
                    <a:pt x="1581" y="852"/>
                  </a:cubicBezTo>
                  <a:cubicBezTo>
                    <a:pt x="1793" y="761"/>
                    <a:pt x="2037" y="730"/>
                    <a:pt x="2280" y="730"/>
                  </a:cubicBezTo>
                  <a:cubicBezTo>
                    <a:pt x="2705" y="700"/>
                    <a:pt x="2827" y="700"/>
                    <a:pt x="3830" y="700"/>
                  </a:cubicBezTo>
                  <a:close/>
                  <a:moveTo>
                    <a:pt x="3830" y="1"/>
                  </a:moveTo>
                  <a:cubicBezTo>
                    <a:pt x="2796" y="1"/>
                    <a:pt x="2675" y="1"/>
                    <a:pt x="2249" y="31"/>
                  </a:cubicBezTo>
                  <a:cubicBezTo>
                    <a:pt x="1945" y="31"/>
                    <a:pt x="1641" y="92"/>
                    <a:pt x="1337" y="214"/>
                  </a:cubicBezTo>
                  <a:cubicBezTo>
                    <a:pt x="821" y="396"/>
                    <a:pt x="426" y="822"/>
                    <a:pt x="213" y="1338"/>
                  </a:cubicBezTo>
                  <a:cubicBezTo>
                    <a:pt x="91" y="1612"/>
                    <a:pt x="30" y="1946"/>
                    <a:pt x="30" y="2250"/>
                  </a:cubicBezTo>
                  <a:cubicBezTo>
                    <a:pt x="30" y="2676"/>
                    <a:pt x="0" y="2797"/>
                    <a:pt x="0" y="3831"/>
                  </a:cubicBezTo>
                  <a:cubicBezTo>
                    <a:pt x="0" y="4864"/>
                    <a:pt x="0" y="5016"/>
                    <a:pt x="30" y="5411"/>
                  </a:cubicBezTo>
                  <a:cubicBezTo>
                    <a:pt x="30" y="5715"/>
                    <a:pt x="91" y="6050"/>
                    <a:pt x="213" y="6354"/>
                  </a:cubicBezTo>
                  <a:cubicBezTo>
                    <a:pt x="426" y="6840"/>
                    <a:pt x="821" y="7266"/>
                    <a:pt x="1337" y="7448"/>
                  </a:cubicBezTo>
                  <a:cubicBezTo>
                    <a:pt x="1641" y="7569"/>
                    <a:pt x="1945" y="7630"/>
                    <a:pt x="2249" y="7630"/>
                  </a:cubicBezTo>
                  <a:cubicBezTo>
                    <a:pt x="2675" y="7661"/>
                    <a:pt x="2796" y="7661"/>
                    <a:pt x="3830" y="7661"/>
                  </a:cubicBezTo>
                  <a:cubicBezTo>
                    <a:pt x="4894" y="7661"/>
                    <a:pt x="5015" y="7661"/>
                    <a:pt x="5410" y="7630"/>
                  </a:cubicBezTo>
                  <a:cubicBezTo>
                    <a:pt x="5745" y="7630"/>
                    <a:pt x="6049" y="7569"/>
                    <a:pt x="6353" y="7448"/>
                  </a:cubicBezTo>
                  <a:cubicBezTo>
                    <a:pt x="6869" y="7266"/>
                    <a:pt x="7265" y="6840"/>
                    <a:pt x="7477" y="6354"/>
                  </a:cubicBezTo>
                  <a:cubicBezTo>
                    <a:pt x="7569" y="6050"/>
                    <a:pt x="7629" y="5715"/>
                    <a:pt x="7629" y="5411"/>
                  </a:cubicBezTo>
                  <a:cubicBezTo>
                    <a:pt x="7660" y="5016"/>
                    <a:pt x="7660" y="4864"/>
                    <a:pt x="7660" y="3831"/>
                  </a:cubicBezTo>
                  <a:cubicBezTo>
                    <a:pt x="7660" y="2797"/>
                    <a:pt x="7660" y="2676"/>
                    <a:pt x="7629" y="2250"/>
                  </a:cubicBezTo>
                  <a:cubicBezTo>
                    <a:pt x="7629" y="1946"/>
                    <a:pt x="7569" y="1612"/>
                    <a:pt x="7477" y="1338"/>
                  </a:cubicBezTo>
                  <a:cubicBezTo>
                    <a:pt x="7265" y="822"/>
                    <a:pt x="6869" y="396"/>
                    <a:pt x="6353" y="214"/>
                  </a:cubicBezTo>
                  <a:cubicBezTo>
                    <a:pt x="6049" y="92"/>
                    <a:pt x="5745" y="31"/>
                    <a:pt x="5410" y="31"/>
                  </a:cubicBezTo>
                  <a:cubicBezTo>
                    <a:pt x="5015" y="1"/>
                    <a:pt x="4894" y="1"/>
                    <a:pt x="3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3972975" y="3170525"/>
              <a:ext cx="114775" cy="98225"/>
            </a:xfrm>
            <a:custGeom>
              <a:rect b="b" l="l" r="r" t="t"/>
              <a:pathLst>
                <a:path extrusionOk="0" h="3929" w="4591">
                  <a:moveTo>
                    <a:pt x="2604" y="670"/>
                  </a:moveTo>
                  <a:cubicBezTo>
                    <a:pt x="3258" y="670"/>
                    <a:pt x="3892" y="1182"/>
                    <a:pt x="3892" y="1947"/>
                  </a:cubicBezTo>
                  <a:cubicBezTo>
                    <a:pt x="3892" y="2646"/>
                    <a:pt x="3314" y="3223"/>
                    <a:pt x="2615" y="3223"/>
                  </a:cubicBezTo>
                  <a:cubicBezTo>
                    <a:pt x="1490" y="3223"/>
                    <a:pt x="913" y="1856"/>
                    <a:pt x="1733" y="1035"/>
                  </a:cubicBezTo>
                  <a:cubicBezTo>
                    <a:pt x="1986" y="782"/>
                    <a:pt x="2297" y="670"/>
                    <a:pt x="2604" y="670"/>
                  </a:cubicBezTo>
                  <a:close/>
                  <a:moveTo>
                    <a:pt x="2670" y="1"/>
                  </a:moveTo>
                  <a:cubicBezTo>
                    <a:pt x="2652" y="1"/>
                    <a:pt x="2633" y="1"/>
                    <a:pt x="2615" y="1"/>
                  </a:cubicBezTo>
                  <a:cubicBezTo>
                    <a:pt x="882" y="1"/>
                    <a:pt x="1" y="2099"/>
                    <a:pt x="1247" y="3345"/>
                  </a:cubicBezTo>
                  <a:cubicBezTo>
                    <a:pt x="1640" y="3748"/>
                    <a:pt x="2129" y="3929"/>
                    <a:pt x="2610" y="3929"/>
                  </a:cubicBezTo>
                  <a:cubicBezTo>
                    <a:pt x="3617" y="3929"/>
                    <a:pt x="4591" y="3139"/>
                    <a:pt x="4591" y="1947"/>
                  </a:cubicBezTo>
                  <a:cubicBezTo>
                    <a:pt x="4591" y="871"/>
                    <a:pt x="3738" y="1"/>
                    <a:pt x="2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4074050" y="3156875"/>
              <a:ext cx="27375" cy="23025"/>
            </a:xfrm>
            <a:custGeom>
              <a:rect b="b" l="l" r="r" t="t"/>
              <a:pathLst>
                <a:path extrusionOk="0" h="921" w="1095">
                  <a:moveTo>
                    <a:pt x="639" y="0"/>
                  </a:moveTo>
                  <a:cubicBezTo>
                    <a:pt x="213" y="0"/>
                    <a:pt x="1" y="487"/>
                    <a:pt x="304" y="791"/>
                  </a:cubicBezTo>
                  <a:cubicBezTo>
                    <a:pt x="393" y="879"/>
                    <a:pt x="508" y="920"/>
                    <a:pt x="622" y="920"/>
                  </a:cubicBezTo>
                  <a:cubicBezTo>
                    <a:pt x="859" y="920"/>
                    <a:pt x="1095" y="744"/>
                    <a:pt x="1095" y="456"/>
                  </a:cubicBezTo>
                  <a:cubicBezTo>
                    <a:pt x="1095" y="21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3916000" y="3499575"/>
              <a:ext cx="103375" cy="143700"/>
            </a:xfrm>
            <a:custGeom>
              <a:rect b="b" l="l" r="r" t="t"/>
              <a:pathLst>
                <a:path extrusionOk="0" h="5748" w="4135">
                  <a:moveTo>
                    <a:pt x="699" y="1"/>
                  </a:moveTo>
                  <a:lnTo>
                    <a:pt x="426" y="2858"/>
                  </a:lnTo>
                  <a:lnTo>
                    <a:pt x="1642" y="2858"/>
                  </a:lnTo>
                  <a:cubicBezTo>
                    <a:pt x="3070" y="2858"/>
                    <a:pt x="3526" y="3344"/>
                    <a:pt x="3526" y="4043"/>
                  </a:cubicBezTo>
                  <a:cubicBezTo>
                    <a:pt x="3526" y="4742"/>
                    <a:pt x="3009" y="5198"/>
                    <a:pt x="2037" y="5198"/>
                  </a:cubicBezTo>
                  <a:cubicBezTo>
                    <a:pt x="2001" y="5200"/>
                    <a:pt x="1965" y="5201"/>
                    <a:pt x="1930" y="5201"/>
                  </a:cubicBezTo>
                  <a:cubicBezTo>
                    <a:pt x="1328" y="5201"/>
                    <a:pt x="735" y="4960"/>
                    <a:pt x="304" y="4530"/>
                  </a:cubicBezTo>
                  <a:lnTo>
                    <a:pt x="0" y="5016"/>
                  </a:lnTo>
                  <a:cubicBezTo>
                    <a:pt x="549" y="5478"/>
                    <a:pt x="1234" y="5748"/>
                    <a:pt x="1953" y="5748"/>
                  </a:cubicBezTo>
                  <a:cubicBezTo>
                    <a:pt x="1991" y="5748"/>
                    <a:pt x="2029" y="5747"/>
                    <a:pt x="2067" y="5746"/>
                  </a:cubicBezTo>
                  <a:cubicBezTo>
                    <a:pt x="3465" y="5746"/>
                    <a:pt x="4134" y="4986"/>
                    <a:pt x="4134" y="4013"/>
                  </a:cubicBezTo>
                  <a:cubicBezTo>
                    <a:pt x="4134" y="3010"/>
                    <a:pt x="3465" y="2341"/>
                    <a:pt x="1763" y="2341"/>
                  </a:cubicBezTo>
                  <a:lnTo>
                    <a:pt x="1034" y="2341"/>
                  </a:lnTo>
                  <a:lnTo>
                    <a:pt x="1216" y="517"/>
                  </a:lnTo>
                  <a:lnTo>
                    <a:pt x="3830" y="517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4037575" y="3498050"/>
              <a:ext cx="114000" cy="145175"/>
            </a:xfrm>
            <a:custGeom>
              <a:rect b="b" l="l" r="r" t="t"/>
              <a:pathLst>
                <a:path extrusionOk="0" h="5807" w="4560">
                  <a:moveTo>
                    <a:pt x="2280" y="548"/>
                  </a:moveTo>
                  <a:cubicBezTo>
                    <a:pt x="3283" y="548"/>
                    <a:pt x="3952" y="1369"/>
                    <a:pt x="3952" y="2889"/>
                  </a:cubicBezTo>
                  <a:cubicBezTo>
                    <a:pt x="3952" y="4439"/>
                    <a:pt x="3283" y="5259"/>
                    <a:pt x="2280" y="5259"/>
                  </a:cubicBezTo>
                  <a:cubicBezTo>
                    <a:pt x="1277" y="5259"/>
                    <a:pt x="608" y="4439"/>
                    <a:pt x="608" y="2889"/>
                  </a:cubicBezTo>
                  <a:cubicBezTo>
                    <a:pt x="608" y="1369"/>
                    <a:pt x="1277" y="548"/>
                    <a:pt x="2280" y="548"/>
                  </a:cubicBezTo>
                  <a:close/>
                  <a:moveTo>
                    <a:pt x="2280" y="1"/>
                  </a:moveTo>
                  <a:cubicBezTo>
                    <a:pt x="943" y="1"/>
                    <a:pt x="1" y="1095"/>
                    <a:pt x="1" y="2889"/>
                  </a:cubicBezTo>
                  <a:cubicBezTo>
                    <a:pt x="1" y="4712"/>
                    <a:pt x="973" y="5807"/>
                    <a:pt x="2280" y="5807"/>
                  </a:cubicBezTo>
                  <a:cubicBezTo>
                    <a:pt x="3587" y="5807"/>
                    <a:pt x="4560" y="4712"/>
                    <a:pt x="4560" y="2889"/>
                  </a:cubicBezTo>
                  <a:cubicBezTo>
                    <a:pt x="4560" y="1095"/>
                    <a:pt x="3618" y="1"/>
                    <a:pt x="22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3977550" y="3737425"/>
              <a:ext cx="16725" cy="48650"/>
            </a:xfrm>
            <a:custGeom>
              <a:rect b="b" l="l" r="r" t="t"/>
              <a:pathLst>
                <a:path extrusionOk="0" h="1946" w="669">
                  <a:moveTo>
                    <a:pt x="0" y="1"/>
                  </a:moveTo>
                  <a:lnTo>
                    <a:pt x="0" y="183"/>
                  </a:lnTo>
                  <a:lnTo>
                    <a:pt x="487" y="183"/>
                  </a:lnTo>
                  <a:lnTo>
                    <a:pt x="487" y="1946"/>
                  </a:lnTo>
                  <a:lnTo>
                    <a:pt x="669" y="194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4004150" y="3737425"/>
              <a:ext cx="35725" cy="49425"/>
            </a:xfrm>
            <a:custGeom>
              <a:rect b="b" l="l" r="r" t="t"/>
              <a:pathLst>
                <a:path extrusionOk="0" h="1977" w="1429">
                  <a:moveTo>
                    <a:pt x="243" y="1"/>
                  </a:moveTo>
                  <a:lnTo>
                    <a:pt x="122" y="973"/>
                  </a:lnTo>
                  <a:lnTo>
                    <a:pt x="547" y="973"/>
                  </a:lnTo>
                  <a:cubicBezTo>
                    <a:pt x="1064" y="973"/>
                    <a:pt x="1216" y="1156"/>
                    <a:pt x="1216" y="1399"/>
                  </a:cubicBezTo>
                  <a:cubicBezTo>
                    <a:pt x="1216" y="1642"/>
                    <a:pt x="1034" y="1794"/>
                    <a:pt x="699" y="1794"/>
                  </a:cubicBezTo>
                  <a:cubicBezTo>
                    <a:pt x="486" y="1794"/>
                    <a:pt x="274" y="1703"/>
                    <a:pt x="91" y="1551"/>
                  </a:cubicBezTo>
                  <a:lnTo>
                    <a:pt x="0" y="1733"/>
                  </a:lnTo>
                  <a:cubicBezTo>
                    <a:pt x="182" y="1885"/>
                    <a:pt x="456" y="1976"/>
                    <a:pt x="699" y="1976"/>
                  </a:cubicBezTo>
                  <a:cubicBezTo>
                    <a:pt x="1186" y="1976"/>
                    <a:pt x="1429" y="1703"/>
                    <a:pt x="1429" y="1368"/>
                  </a:cubicBezTo>
                  <a:cubicBezTo>
                    <a:pt x="1429" y="1034"/>
                    <a:pt x="1186" y="791"/>
                    <a:pt x="608" y="791"/>
                  </a:cubicBezTo>
                  <a:lnTo>
                    <a:pt x="334" y="791"/>
                  </a:lnTo>
                  <a:lnTo>
                    <a:pt x="426" y="183"/>
                  </a:lnTo>
                  <a:lnTo>
                    <a:pt x="1307" y="18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4044425" y="3736675"/>
              <a:ext cx="52450" cy="50175"/>
            </a:xfrm>
            <a:custGeom>
              <a:rect b="b" l="l" r="r" t="t"/>
              <a:pathLst>
                <a:path extrusionOk="0" h="2007" w="2098">
                  <a:moveTo>
                    <a:pt x="456" y="152"/>
                  </a:moveTo>
                  <a:cubicBezTo>
                    <a:pt x="638" y="152"/>
                    <a:pt x="760" y="304"/>
                    <a:pt x="760" y="547"/>
                  </a:cubicBezTo>
                  <a:cubicBezTo>
                    <a:pt x="760" y="790"/>
                    <a:pt x="638" y="942"/>
                    <a:pt x="456" y="942"/>
                  </a:cubicBezTo>
                  <a:cubicBezTo>
                    <a:pt x="274" y="942"/>
                    <a:pt x="152" y="790"/>
                    <a:pt x="152" y="547"/>
                  </a:cubicBezTo>
                  <a:cubicBezTo>
                    <a:pt x="152" y="304"/>
                    <a:pt x="274" y="152"/>
                    <a:pt x="456" y="152"/>
                  </a:cubicBezTo>
                  <a:close/>
                  <a:moveTo>
                    <a:pt x="456" y="0"/>
                  </a:moveTo>
                  <a:cubicBezTo>
                    <a:pt x="182" y="0"/>
                    <a:pt x="0" y="213"/>
                    <a:pt x="0" y="547"/>
                  </a:cubicBezTo>
                  <a:cubicBezTo>
                    <a:pt x="0" y="851"/>
                    <a:pt x="182" y="1064"/>
                    <a:pt x="456" y="1064"/>
                  </a:cubicBezTo>
                  <a:cubicBezTo>
                    <a:pt x="699" y="1064"/>
                    <a:pt x="882" y="882"/>
                    <a:pt x="882" y="547"/>
                  </a:cubicBezTo>
                  <a:cubicBezTo>
                    <a:pt x="882" y="213"/>
                    <a:pt x="699" y="0"/>
                    <a:pt x="456" y="0"/>
                  </a:cubicBezTo>
                  <a:close/>
                  <a:moveTo>
                    <a:pt x="1641" y="1064"/>
                  </a:moveTo>
                  <a:cubicBezTo>
                    <a:pt x="1854" y="1064"/>
                    <a:pt x="1945" y="1216"/>
                    <a:pt x="1945" y="1459"/>
                  </a:cubicBezTo>
                  <a:cubicBezTo>
                    <a:pt x="1945" y="1733"/>
                    <a:pt x="1824" y="1885"/>
                    <a:pt x="1641" y="1885"/>
                  </a:cubicBezTo>
                  <a:cubicBezTo>
                    <a:pt x="1459" y="1885"/>
                    <a:pt x="1337" y="1733"/>
                    <a:pt x="1337" y="1459"/>
                  </a:cubicBezTo>
                  <a:cubicBezTo>
                    <a:pt x="1337" y="1216"/>
                    <a:pt x="1459" y="1064"/>
                    <a:pt x="1641" y="1064"/>
                  </a:cubicBezTo>
                  <a:close/>
                  <a:moveTo>
                    <a:pt x="1641" y="31"/>
                  </a:moveTo>
                  <a:lnTo>
                    <a:pt x="274" y="1976"/>
                  </a:lnTo>
                  <a:lnTo>
                    <a:pt x="456" y="1976"/>
                  </a:lnTo>
                  <a:lnTo>
                    <a:pt x="1793" y="31"/>
                  </a:lnTo>
                  <a:close/>
                  <a:moveTo>
                    <a:pt x="1641" y="942"/>
                  </a:moveTo>
                  <a:cubicBezTo>
                    <a:pt x="1368" y="942"/>
                    <a:pt x="1186" y="1155"/>
                    <a:pt x="1186" y="1459"/>
                  </a:cubicBezTo>
                  <a:lnTo>
                    <a:pt x="1216" y="1459"/>
                  </a:lnTo>
                  <a:cubicBezTo>
                    <a:pt x="1216" y="1794"/>
                    <a:pt x="1368" y="2006"/>
                    <a:pt x="1641" y="2006"/>
                  </a:cubicBezTo>
                  <a:cubicBezTo>
                    <a:pt x="1915" y="2006"/>
                    <a:pt x="2097" y="1794"/>
                    <a:pt x="2097" y="1459"/>
                  </a:cubicBezTo>
                  <a:cubicBezTo>
                    <a:pt x="2097" y="1155"/>
                    <a:pt x="1915" y="942"/>
                    <a:pt x="1641" y="9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2317950" y="1941800"/>
              <a:ext cx="367050" cy="367050"/>
            </a:xfrm>
            <a:custGeom>
              <a:rect b="b" l="l" r="r" t="t"/>
              <a:pathLst>
                <a:path extrusionOk="0" h="14682" w="14682">
                  <a:moveTo>
                    <a:pt x="7356" y="1"/>
                  </a:moveTo>
                  <a:cubicBezTo>
                    <a:pt x="3313" y="1"/>
                    <a:pt x="0" y="3284"/>
                    <a:pt x="30" y="7326"/>
                  </a:cubicBezTo>
                  <a:cubicBezTo>
                    <a:pt x="0" y="11369"/>
                    <a:pt x="3283" y="14652"/>
                    <a:pt x="7325" y="14682"/>
                  </a:cubicBezTo>
                  <a:cubicBezTo>
                    <a:pt x="11398" y="14682"/>
                    <a:pt x="14681" y="11399"/>
                    <a:pt x="14681" y="7326"/>
                  </a:cubicBezTo>
                  <a:cubicBezTo>
                    <a:pt x="14681" y="3284"/>
                    <a:pt x="11398" y="1"/>
                    <a:pt x="7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2450150" y="2014000"/>
              <a:ext cx="101850" cy="221900"/>
            </a:xfrm>
            <a:custGeom>
              <a:rect b="b" l="l" r="r" t="t"/>
              <a:pathLst>
                <a:path extrusionOk="0" h="8876" w="4074">
                  <a:moveTo>
                    <a:pt x="2858" y="0"/>
                  </a:moveTo>
                  <a:cubicBezTo>
                    <a:pt x="1521" y="0"/>
                    <a:pt x="913" y="608"/>
                    <a:pt x="913" y="1733"/>
                  </a:cubicBezTo>
                  <a:lnTo>
                    <a:pt x="913" y="2918"/>
                  </a:lnTo>
                  <a:lnTo>
                    <a:pt x="1" y="2918"/>
                  </a:lnTo>
                  <a:lnTo>
                    <a:pt x="1" y="4438"/>
                  </a:lnTo>
                  <a:lnTo>
                    <a:pt x="913" y="4438"/>
                  </a:lnTo>
                  <a:lnTo>
                    <a:pt x="943" y="8876"/>
                  </a:lnTo>
                  <a:lnTo>
                    <a:pt x="2706" y="8876"/>
                  </a:lnTo>
                  <a:lnTo>
                    <a:pt x="2706" y="4408"/>
                  </a:lnTo>
                  <a:lnTo>
                    <a:pt x="3952" y="4408"/>
                  </a:lnTo>
                  <a:lnTo>
                    <a:pt x="4074" y="2918"/>
                  </a:lnTo>
                  <a:lnTo>
                    <a:pt x="2706" y="2918"/>
                  </a:lnTo>
                  <a:lnTo>
                    <a:pt x="2706" y="2067"/>
                  </a:lnTo>
                  <a:cubicBezTo>
                    <a:pt x="2706" y="1703"/>
                    <a:pt x="2767" y="1581"/>
                    <a:pt x="3132" y="1581"/>
                  </a:cubicBezTo>
                  <a:lnTo>
                    <a:pt x="4074" y="158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2307300" y="2442400"/>
              <a:ext cx="112500" cy="155975"/>
            </a:xfrm>
            <a:custGeom>
              <a:rect b="b" l="l" r="r" t="t"/>
              <a:pathLst>
                <a:path extrusionOk="0" h="6239" w="4500">
                  <a:moveTo>
                    <a:pt x="1997" y="0"/>
                  </a:moveTo>
                  <a:cubicBezTo>
                    <a:pt x="1242" y="0"/>
                    <a:pt x="505" y="328"/>
                    <a:pt x="1" y="889"/>
                  </a:cubicBezTo>
                  <a:lnTo>
                    <a:pt x="456" y="1254"/>
                  </a:lnTo>
                  <a:cubicBezTo>
                    <a:pt x="839" y="844"/>
                    <a:pt x="1368" y="606"/>
                    <a:pt x="1935" y="606"/>
                  </a:cubicBezTo>
                  <a:cubicBezTo>
                    <a:pt x="1999" y="606"/>
                    <a:pt x="2063" y="609"/>
                    <a:pt x="2128" y="615"/>
                  </a:cubicBezTo>
                  <a:cubicBezTo>
                    <a:pt x="3070" y="615"/>
                    <a:pt x="3557" y="1011"/>
                    <a:pt x="3557" y="1740"/>
                  </a:cubicBezTo>
                  <a:cubicBezTo>
                    <a:pt x="3557" y="2166"/>
                    <a:pt x="3435" y="2561"/>
                    <a:pt x="2736" y="3260"/>
                  </a:cubicBezTo>
                  <a:lnTo>
                    <a:pt x="152" y="5783"/>
                  </a:lnTo>
                  <a:lnTo>
                    <a:pt x="152" y="6239"/>
                  </a:lnTo>
                  <a:lnTo>
                    <a:pt x="4499" y="6239"/>
                  </a:lnTo>
                  <a:lnTo>
                    <a:pt x="4499" y="5661"/>
                  </a:lnTo>
                  <a:lnTo>
                    <a:pt x="1125" y="5661"/>
                  </a:lnTo>
                  <a:lnTo>
                    <a:pt x="3222" y="3594"/>
                  </a:lnTo>
                  <a:cubicBezTo>
                    <a:pt x="4043" y="2804"/>
                    <a:pt x="4226" y="2257"/>
                    <a:pt x="4226" y="1679"/>
                  </a:cubicBezTo>
                  <a:cubicBezTo>
                    <a:pt x="4226" y="646"/>
                    <a:pt x="3435" y="8"/>
                    <a:pt x="2189" y="8"/>
                  </a:cubicBezTo>
                  <a:cubicBezTo>
                    <a:pt x="2125" y="3"/>
                    <a:pt x="2061" y="0"/>
                    <a:pt x="1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2433450" y="2443325"/>
              <a:ext cx="111725" cy="156575"/>
            </a:xfrm>
            <a:custGeom>
              <a:rect b="b" l="l" r="r" t="t"/>
              <a:pathLst>
                <a:path extrusionOk="0" h="6263" w="4469">
                  <a:moveTo>
                    <a:pt x="730" y="1"/>
                  </a:moveTo>
                  <a:lnTo>
                    <a:pt x="426" y="3101"/>
                  </a:lnTo>
                  <a:lnTo>
                    <a:pt x="1733" y="3101"/>
                  </a:lnTo>
                  <a:cubicBezTo>
                    <a:pt x="3313" y="3101"/>
                    <a:pt x="3800" y="3648"/>
                    <a:pt x="3800" y="4408"/>
                  </a:cubicBezTo>
                  <a:cubicBezTo>
                    <a:pt x="3800" y="5138"/>
                    <a:pt x="3253" y="5654"/>
                    <a:pt x="2189" y="5654"/>
                  </a:cubicBezTo>
                  <a:cubicBezTo>
                    <a:pt x="2153" y="5656"/>
                    <a:pt x="2118" y="5657"/>
                    <a:pt x="2083" y="5657"/>
                  </a:cubicBezTo>
                  <a:cubicBezTo>
                    <a:pt x="1422" y="5657"/>
                    <a:pt x="795" y="5388"/>
                    <a:pt x="304" y="4955"/>
                  </a:cubicBezTo>
                  <a:lnTo>
                    <a:pt x="0" y="5442"/>
                  </a:lnTo>
                  <a:cubicBezTo>
                    <a:pt x="608" y="5989"/>
                    <a:pt x="1398" y="6262"/>
                    <a:pt x="2219" y="6262"/>
                  </a:cubicBezTo>
                  <a:cubicBezTo>
                    <a:pt x="3708" y="6262"/>
                    <a:pt x="4468" y="5442"/>
                    <a:pt x="4468" y="4378"/>
                  </a:cubicBezTo>
                  <a:cubicBezTo>
                    <a:pt x="4468" y="3284"/>
                    <a:pt x="3769" y="2554"/>
                    <a:pt x="1885" y="2554"/>
                  </a:cubicBezTo>
                  <a:lnTo>
                    <a:pt x="1094" y="2554"/>
                  </a:lnTo>
                  <a:lnTo>
                    <a:pt x="1307" y="578"/>
                  </a:lnTo>
                  <a:lnTo>
                    <a:pt x="4134" y="578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2565675" y="2441825"/>
              <a:ext cx="123125" cy="158075"/>
            </a:xfrm>
            <a:custGeom>
              <a:rect b="b" l="l" r="r" t="t"/>
              <a:pathLst>
                <a:path extrusionOk="0" h="6323" w="4925">
                  <a:moveTo>
                    <a:pt x="2462" y="608"/>
                  </a:moveTo>
                  <a:cubicBezTo>
                    <a:pt x="3526" y="608"/>
                    <a:pt x="4286" y="1520"/>
                    <a:pt x="4286" y="3161"/>
                  </a:cubicBezTo>
                  <a:lnTo>
                    <a:pt x="4255" y="3161"/>
                  </a:lnTo>
                  <a:cubicBezTo>
                    <a:pt x="4255" y="4803"/>
                    <a:pt x="3526" y="5714"/>
                    <a:pt x="2462" y="5714"/>
                  </a:cubicBezTo>
                  <a:cubicBezTo>
                    <a:pt x="1398" y="5714"/>
                    <a:pt x="638" y="4803"/>
                    <a:pt x="638" y="3161"/>
                  </a:cubicBezTo>
                  <a:cubicBezTo>
                    <a:pt x="638" y="1520"/>
                    <a:pt x="1398" y="608"/>
                    <a:pt x="2462" y="608"/>
                  </a:cubicBezTo>
                  <a:close/>
                  <a:moveTo>
                    <a:pt x="2462" y="0"/>
                  </a:moveTo>
                  <a:cubicBezTo>
                    <a:pt x="1033" y="0"/>
                    <a:pt x="0" y="1186"/>
                    <a:pt x="0" y="3161"/>
                  </a:cubicBezTo>
                  <a:cubicBezTo>
                    <a:pt x="0" y="5137"/>
                    <a:pt x="1003" y="6322"/>
                    <a:pt x="2462" y="6322"/>
                  </a:cubicBezTo>
                  <a:cubicBezTo>
                    <a:pt x="3891" y="6322"/>
                    <a:pt x="4924" y="5137"/>
                    <a:pt x="4924" y="3161"/>
                  </a:cubicBezTo>
                  <a:cubicBezTo>
                    <a:pt x="4924" y="1186"/>
                    <a:pt x="3891" y="0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2435725" y="2701700"/>
              <a:ext cx="17500" cy="53225"/>
            </a:xfrm>
            <a:custGeom>
              <a:rect b="b" l="l" r="r" t="t"/>
              <a:pathLst>
                <a:path extrusionOk="0" h="2129" w="700">
                  <a:moveTo>
                    <a:pt x="0" y="0"/>
                  </a:moveTo>
                  <a:lnTo>
                    <a:pt x="0" y="183"/>
                  </a:lnTo>
                  <a:lnTo>
                    <a:pt x="487" y="183"/>
                  </a:lnTo>
                  <a:lnTo>
                    <a:pt x="487" y="2128"/>
                  </a:lnTo>
                  <a:lnTo>
                    <a:pt x="699" y="2128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2464600" y="2701700"/>
              <a:ext cx="38025" cy="53975"/>
            </a:xfrm>
            <a:custGeom>
              <a:rect b="b" l="l" r="r" t="t"/>
              <a:pathLst>
                <a:path extrusionOk="0" h="2159" w="1521">
                  <a:moveTo>
                    <a:pt x="244" y="0"/>
                  </a:moveTo>
                  <a:lnTo>
                    <a:pt x="152" y="1064"/>
                  </a:lnTo>
                  <a:lnTo>
                    <a:pt x="608" y="1064"/>
                  </a:lnTo>
                  <a:cubicBezTo>
                    <a:pt x="1125" y="1064"/>
                    <a:pt x="1307" y="1247"/>
                    <a:pt x="1307" y="1520"/>
                  </a:cubicBezTo>
                  <a:cubicBezTo>
                    <a:pt x="1307" y="1763"/>
                    <a:pt x="1125" y="1946"/>
                    <a:pt x="760" y="1946"/>
                  </a:cubicBezTo>
                  <a:cubicBezTo>
                    <a:pt x="517" y="1946"/>
                    <a:pt x="274" y="1855"/>
                    <a:pt x="92" y="1703"/>
                  </a:cubicBezTo>
                  <a:lnTo>
                    <a:pt x="0" y="1885"/>
                  </a:lnTo>
                  <a:cubicBezTo>
                    <a:pt x="213" y="2067"/>
                    <a:pt x="487" y="2158"/>
                    <a:pt x="760" y="2158"/>
                  </a:cubicBezTo>
                  <a:cubicBezTo>
                    <a:pt x="1247" y="2158"/>
                    <a:pt x="1520" y="1855"/>
                    <a:pt x="1520" y="1490"/>
                  </a:cubicBezTo>
                  <a:cubicBezTo>
                    <a:pt x="1520" y="1125"/>
                    <a:pt x="1277" y="882"/>
                    <a:pt x="639" y="882"/>
                  </a:cubicBezTo>
                  <a:lnTo>
                    <a:pt x="365" y="882"/>
                  </a:lnTo>
                  <a:lnTo>
                    <a:pt x="456" y="183"/>
                  </a:lnTo>
                  <a:lnTo>
                    <a:pt x="1429" y="18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2508675" y="2700950"/>
              <a:ext cx="56250" cy="54725"/>
            </a:xfrm>
            <a:custGeom>
              <a:rect b="b" l="l" r="r" t="t"/>
              <a:pathLst>
                <a:path extrusionOk="0" h="2189" w="2250">
                  <a:moveTo>
                    <a:pt x="456" y="152"/>
                  </a:moveTo>
                  <a:cubicBezTo>
                    <a:pt x="669" y="152"/>
                    <a:pt x="791" y="304"/>
                    <a:pt x="791" y="608"/>
                  </a:cubicBezTo>
                  <a:cubicBezTo>
                    <a:pt x="791" y="881"/>
                    <a:pt x="669" y="1033"/>
                    <a:pt x="456" y="1033"/>
                  </a:cubicBezTo>
                  <a:cubicBezTo>
                    <a:pt x="274" y="1033"/>
                    <a:pt x="122" y="881"/>
                    <a:pt x="122" y="608"/>
                  </a:cubicBezTo>
                  <a:cubicBezTo>
                    <a:pt x="122" y="304"/>
                    <a:pt x="274" y="152"/>
                    <a:pt x="456" y="152"/>
                  </a:cubicBezTo>
                  <a:close/>
                  <a:moveTo>
                    <a:pt x="456" y="0"/>
                  </a:moveTo>
                  <a:cubicBezTo>
                    <a:pt x="183" y="0"/>
                    <a:pt x="0" y="243"/>
                    <a:pt x="0" y="608"/>
                  </a:cubicBezTo>
                  <a:cubicBezTo>
                    <a:pt x="0" y="942"/>
                    <a:pt x="183" y="1185"/>
                    <a:pt x="456" y="1185"/>
                  </a:cubicBezTo>
                  <a:cubicBezTo>
                    <a:pt x="760" y="1185"/>
                    <a:pt x="943" y="942"/>
                    <a:pt x="943" y="608"/>
                  </a:cubicBezTo>
                  <a:cubicBezTo>
                    <a:pt x="943" y="243"/>
                    <a:pt x="760" y="0"/>
                    <a:pt x="456" y="0"/>
                  </a:cubicBezTo>
                  <a:close/>
                  <a:moveTo>
                    <a:pt x="1763" y="1155"/>
                  </a:moveTo>
                  <a:cubicBezTo>
                    <a:pt x="1946" y="1155"/>
                    <a:pt x="2098" y="1337"/>
                    <a:pt x="2098" y="1611"/>
                  </a:cubicBezTo>
                  <a:cubicBezTo>
                    <a:pt x="2098" y="1885"/>
                    <a:pt x="1946" y="2037"/>
                    <a:pt x="1763" y="2037"/>
                  </a:cubicBezTo>
                  <a:cubicBezTo>
                    <a:pt x="1551" y="2037"/>
                    <a:pt x="1429" y="1885"/>
                    <a:pt x="1429" y="1611"/>
                  </a:cubicBezTo>
                  <a:cubicBezTo>
                    <a:pt x="1429" y="1307"/>
                    <a:pt x="1551" y="1155"/>
                    <a:pt x="1763" y="1155"/>
                  </a:cubicBezTo>
                  <a:close/>
                  <a:moveTo>
                    <a:pt x="1763" y="30"/>
                  </a:moveTo>
                  <a:lnTo>
                    <a:pt x="304" y="2158"/>
                  </a:lnTo>
                  <a:lnTo>
                    <a:pt x="487" y="2158"/>
                  </a:lnTo>
                  <a:lnTo>
                    <a:pt x="1946" y="30"/>
                  </a:lnTo>
                  <a:close/>
                  <a:moveTo>
                    <a:pt x="1763" y="1033"/>
                  </a:moveTo>
                  <a:cubicBezTo>
                    <a:pt x="1459" y="1033"/>
                    <a:pt x="1277" y="1246"/>
                    <a:pt x="1277" y="1611"/>
                  </a:cubicBezTo>
                  <a:cubicBezTo>
                    <a:pt x="1277" y="1945"/>
                    <a:pt x="1459" y="2188"/>
                    <a:pt x="1763" y="2188"/>
                  </a:cubicBezTo>
                  <a:cubicBezTo>
                    <a:pt x="2037" y="2188"/>
                    <a:pt x="2250" y="1945"/>
                    <a:pt x="2250" y="1611"/>
                  </a:cubicBezTo>
                  <a:cubicBezTo>
                    <a:pt x="2250" y="1246"/>
                    <a:pt x="2037" y="1033"/>
                    <a:pt x="1763" y="10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3131025" y="1928125"/>
              <a:ext cx="365525" cy="364775"/>
            </a:xfrm>
            <a:custGeom>
              <a:rect b="b" l="l" r="r" t="t"/>
              <a:pathLst>
                <a:path extrusionOk="0" h="14591" w="14621">
                  <a:moveTo>
                    <a:pt x="7295" y="1"/>
                  </a:moveTo>
                  <a:cubicBezTo>
                    <a:pt x="3253" y="1"/>
                    <a:pt x="0" y="3253"/>
                    <a:pt x="0" y="7296"/>
                  </a:cubicBezTo>
                  <a:cubicBezTo>
                    <a:pt x="0" y="11338"/>
                    <a:pt x="3253" y="14591"/>
                    <a:pt x="7295" y="14591"/>
                  </a:cubicBezTo>
                  <a:cubicBezTo>
                    <a:pt x="11338" y="14591"/>
                    <a:pt x="14621" y="11338"/>
                    <a:pt x="14621" y="7296"/>
                  </a:cubicBezTo>
                  <a:cubicBezTo>
                    <a:pt x="14621" y="3253"/>
                    <a:pt x="11338" y="1"/>
                    <a:pt x="7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3230575" y="2070225"/>
              <a:ext cx="38025" cy="121600"/>
            </a:xfrm>
            <a:custGeom>
              <a:rect b="b" l="l" r="r" t="t"/>
              <a:pathLst>
                <a:path extrusionOk="0" h="4864" w="1521">
                  <a:moveTo>
                    <a:pt x="0" y="1"/>
                  </a:moveTo>
                  <a:lnTo>
                    <a:pt x="0" y="4864"/>
                  </a:lnTo>
                  <a:lnTo>
                    <a:pt x="1520" y="4864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3226775" y="2008675"/>
              <a:ext cx="52450" cy="44850"/>
            </a:xfrm>
            <a:custGeom>
              <a:rect b="b" l="l" r="r" t="t"/>
              <a:pathLst>
                <a:path extrusionOk="0" h="1794" w="2098">
                  <a:moveTo>
                    <a:pt x="905" y="1"/>
                  </a:moveTo>
                  <a:cubicBezTo>
                    <a:pt x="441" y="1"/>
                    <a:pt x="0" y="360"/>
                    <a:pt x="0" y="913"/>
                  </a:cubicBezTo>
                  <a:cubicBezTo>
                    <a:pt x="0" y="1399"/>
                    <a:pt x="395" y="1794"/>
                    <a:pt x="912" y="1794"/>
                  </a:cubicBezTo>
                  <a:cubicBezTo>
                    <a:pt x="1702" y="1794"/>
                    <a:pt x="2098" y="852"/>
                    <a:pt x="1550" y="274"/>
                  </a:cubicBezTo>
                  <a:cubicBezTo>
                    <a:pt x="1362" y="85"/>
                    <a:pt x="1131" y="1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3292875" y="2065675"/>
              <a:ext cx="117825" cy="126150"/>
            </a:xfrm>
            <a:custGeom>
              <a:rect b="b" l="l" r="r" t="t"/>
              <a:pathLst>
                <a:path extrusionOk="0" h="5046" w="4713">
                  <a:moveTo>
                    <a:pt x="2919" y="0"/>
                  </a:moveTo>
                  <a:cubicBezTo>
                    <a:pt x="2341" y="0"/>
                    <a:pt x="1764" y="304"/>
                    <a:pt x="1460" y="821"/>
                  </a:cubicBezTo>
                  <a:lnTo>
                    <a:pt x="1460" y="183"/>
                  </a:lnTo>
                  <a:lnTo>
                    <a:pt x="1" y="183"/>
                  </a:lnTo>
                  <a:lnTo>
                    <a:pt x="1" y="5046"/>
                  </a:lnTo>
                  <a:lnTo>
                    <a:pt x="1460" y="5046"/>
                  </a:lnTo>
                  <a:lnTo>
                    <a:pt x="1429" y="2493"/>
                  </a:lnTo>
                  <a:cubicBezTo>
                    <a:pt x="1429" y="1794"/>
                    <a:pt x="1764" y="1399"/>
                    <a:pt x="2372" y="1399"/>
                  </a:cubicBezTo>
                  <a:cubicBezTo>
                    <a:pt x="2980" y="1399"/>
                    <a:pt x="3192" y="1763"/>
                    <a:pt x="3192" y="2493"/>
                  </a:cubicBezTo>
                  <a:lnTo>
                    <a:pt x="3192" y="5046"/>
                  </a:lnTo>
                  <a:lnTo>
                    <a:pt x="4712" y="5046"/>
                  </a:lnTo>
                  <a:lnTo>
                    <a:pt x="4712" y="1946"/>
                  </a:lnTo>
                  <a:cubicBezTo>
                    <a:pt x="4712" y="639"/>
                    <a:pt x="3983" y="0"/>
                    <a:pt x="2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3205500" y="2429650"/>
              <a:ext cx="52450" cy="155050"/>
            </a:xfrm>
            <a:custGeom>
              <a:rect b="b" l="l" r="r" t="t"/>
              <a:pathLst>
                <a:path extrusionOk="0" h="6202" w="2098">
                  <a:moveTo>
                    <a:pt x="0" y="1"/>
                  </a:moveTo>
                  <a:lnTo>
                    <a:pt x="0" y="578"/>
                  </a:lnTo>
                  <a:lnTo>
                    <a:pt x="1459" y="578"/>
                  </a:lnTo>
                  <a:lnTo>
                    <a:pt x="1459" y="6201"/>
                  </a:lnTo>
                  <a:lnTo>
                    <a:pt x="2098" y="6201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3293650" y="2428150"/>
              <a:ext cx="120075" cy="157300"/>
            </a:xfrm>
            <a:custGeom>
              <a:rect b="b" l="l" r="r" t="t"/>
              <a:pathLst>
                <a:path extrusionOk="0" h="6292" w="4803">
                  <a:moveTo>
                    <a:pt x="2401" y="547"/>
                  </a:moveTo>
                  <a:cubicBezTo>
                    <a:pt x="3344" y="547"/>
                    <a:pt x="3952" y="1003"/>
                    <a:pt x="3952" y="1672"/>
                  </a:cubicBezTo>
                  <a:cubicBezTo>
                    <a:pt x="3952" y="2340"/>
                    <a:pt x="3374" y="2766"/>
                    <a:pt x="2401" y="2766"/>
                  </a:cubicBezTo>
                  <a:cubicBezTo>
                    <a:pt x="1429" y="2766"/>
                    <a:pt x="882" y="2340"/>
                    <a:pt x="882" y="1672"/>
                  </a:cubicBezTo>
                  <a:cubicBezTo>
                    <a:pt x="882" y="973"/>
                    <a:pt x="1459" y="547"/>
                    <a:pt x="2401" y="547"/>
                  </a:cubicBezTo>
                  <a:close/>
                  <a:moveTo>
                    <a:pt x="2371" y="3283"/>
                  </a:moveTo>
                  <a:cubicBezTo>
                    <a:pt x="3465" y="3283"/>
                    <a:pt x="4134" y="3769"/>
                    <a:pt x="4134" y="4529"/>
                  </a:cubicBezTo>
                  <a:cubicBezTo>
                    <a:pt x="4134" y="5289"/>
                    <a:pt x="3465" y="5775"/>
                    <a:pt x="2371" y="5775"/>
                  </a:cubicBezTo>
                  <a:cubicBezTo>
                    <a:pt x="1277" y="5775"/>
                    <a:pt x="638" y="5289"/>
                    <a:pt x="638" y="4529"/>
                  </a:cubicBezTo>
                  <a:cubicBezTo>
                    <a:pt x="638" y="3769"/>
                    <a:pt x="1277" y="3283"/>
                    <a:pt x="2371" y="3283"/>
                  </a:cubicBezTo>
                  <a:close/>
                  <a:moveTo>
                    <a:pt x="2371" y="0"/>
                  </a:moveTo>
                  <a:cubicBezTo>
                    <a:pt x="1064" y="0"/>
                    <a:pt x="213" y="638"/>
                    <a:pt x="213" y="1641"/>
                  </a:cubicBezTo>
                  <a:cubicBezTo>
                    <a:pt x="213" y="2280"/>
                    <a:pt x="608" y="2827"/>
                    <a:pt x="1186" y="3009"/>
                  </a:cubicBezTo>
                  <a:cubicBezTo>
                    <a:pt x="486" y="3161"/>
                    <a:pt x="0" y="3799"/>
                    <a:pt x="0" y="4529"/>
                  </a:cubicBezTo>
                  <a:cubicBezTo>
                    <a:pt x="0" y="5623"/>
                    <a:pt x="912" y="6292"/>
                    <a:pt x="2371" y="6292"/>
                  </a:cubicBezTo>
                  <a:cubicBezTo>
                    <a:pt x="3860" y="6292"/>
                    <a:pt x="4803" y="5623"/>
                    <a:pt x="4803" y="4529"/>
                  </a:cubicBezTo>
                  <a:cubicBezTo>
                    <a:pt x="4772" y="3799"/>
                    <a:pt x="4286" y="3161"/>
                    <a:pt x="3587" y="3009"/>
                  </a:cubicBezTo>
                  <a:cubicBezTo>
                    <a:pt x="4164" y="2827"/>
                    <a:pt x="4590" y="2280"/>
                    <a:pt x="4559" y="1641"/>
                  </a:cubicBezTo>
                  <a:cubicBezTo>
                    <a:pt x="4559" y="638"/>
                    <a:pt x="3678" y="0"/>
                    <a:pt x="2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3247275" y="2718425"/>
              <a:ext cx="20550" cy="4575"/>
            </a:xfrm>
            <a:custGeom>
              <a:rect b="b" l="l" r="r" t="t"/>
              <a:pathLst>
                <a:path extrusionOk="0" h="183" w="822">
                  <a:moveTo>
                    <a:pt x="1" y="0"/>
                  </a:moveTo>
                  <a:lnTo>
                    <a:pt x="1" y="182"/>
                  </a:lnTo>
                  <a:lnTo>
                    <a:pt x="822" y="182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3276175" y="2688025"/>
              <a:ext cx="46375" cy="53200"/>
            </a:xfrm>
            <a:custGeom>
              <a:rect b="b" l="l" r="r" t="t"/>
              <a:pathLst>
                <a:path extrusionOk="0" h="2128" w="1855">
                  <a:moveTo>
                    <a:pt x="1125" y="0"/>
                  </a:moveTo>
                  <a:lnTo>
                    <a:pt x="0" y="1398"/>
                  </a:lnTo>
                  <a:lnTo>
                    <a:pt x="0" y="1550"/>
                  </a:lnTo>
                  <a:lnTo>
                    <a:pt x="1216" y="1550"/>
                  </a:lnTo>
                  <a:lnTo>
                    <a:pt x="1216" y="2128"/>
                  </a:lnTo>
                  <a:lnTo>
                    <a:pt x="1398" y="2128"/>
                  </a:lnTo>
                  <a:lnTo>
                    <a:pt x="1398" y="1550"/>
                  </a:lnTo>
                  <a:lnTo>
                    <a:pt x="1824" y="1550"/>
                  </a:lnTo>
                  <a:lnTo>
                    <a:pt x="1854" y="1368"/>
                  </a:lnTo>
                  <a:lnTo>
                    <a:pt x="1429" y="1368"/>
                  </a:lnTo>
                  <a:lnTo>
                    <a:pt x="1429" y="851"/>
                  </a:lnTo>
                  <a:lnTo>
                    <a:pt x="1216" y="851"/>
                  </a:lnTo>
                  <a:lnTo>
                    <a:pt x="1216" y="1368"/>
                  </a:lnTo>
                  <a:lnTo>
                    <a:pt x="274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3324025" y="2687250"/>
              <a:ext cx="57025" cy="53975"/>
            </a:xfrm>
            <a:custGeom>
              <a:rect b="b" l="l" r="r" t="t"/>
              <a:pathLst>
                <a:path extrusionOk="0" h="2159" w="2281">
                  <a:moveTo>
                    <a:pt x="487" y="153"/>
                  </a:moveTo>
                  <a:cubicBezTo>
                    <a:pt x="670" y="153"/>
                    <a:pt x="822" y="305"/>
                    <a:pt x="822" y="578"/>
                  </a:cubicBezTo>
                  <a:cubicBezTo>
                    <a:pt x="822" y="852"/>
                    <a:pt x="700" y="1034"/>
                    <a:pt x="487" y="1034"/>
                  </a:cubicBezTo>
                  <a:cubicBezTo>
                    <a:pt x="275" y="1034"/>
                    <a:pt x="153" y="852"/>
                    <a:pt x="153" y="578"/>
                  </a:cubicBezTo>
                  <a:cubicBezTo>
                    <a:pt x="153" y="305"/>
                    <a:pt x="275" y="153"/>
                    <a:pt x="487" y="153"/>
                  </a:cubicBezTo>
                  <a:close/>
                  <a:moveTo>
                    <a:pt x="487" y="1"/>
                  </a:moveTo>
                  <a:cubicBezTo>
                    <a:pt x="183" y="1"/>
                    <a:pt x="1" y="244"/>
                    <a:pt x="1" y="578"/>
                  </a:cubicBezTo>
                  <a:cubicBezTo>
                    <a:pt x="1" y="943"/>
                    <a:pt x="214" y="1156"/>
                    <a:pt x="487" y="1156"/>
                  </a:cubicBezTo>
                  <a:cubicBezTo>
                    <a:pt x="761" y="1156"/>
                    <a:pt x="974" y="943"/>
                    <a:pt x="974" y="578"/>
                  </a:cubicBezTo>
                  <a:cubicBezTo>
                    <a:pt x="974" y="244"/>
                    <a:pt x="761" y="1"/>
                    <a:pt x="487" y="1"/>
                  </a:cubicBezTo>
                  <a:close/>
                  <a:moveTo>
                    <a:pt x="1794" y="1156"/>
                  </a:moveTo>
                  <a:cubicBezTo>
                    <a:pt x="1977" y="1156"/>
                    <a:pt x="2129" y="1308"/>
                    <a:pt x="2129" y="1581"/>
                  </a:cubicBezTo>
                  <a:cubicBezTo>
                    <a:pt x="2129" y="1855"/>
                    <a:pt x="1977" y="2037"/>
                    <a:pt x="1794" y="2037"/>
                  </a:cubicBezTo>
                  <a:cubicBezTo>
                    <a:pt x="1582" y="2037"/>
                    <a:pt x="1460" y="1855"/>
                    <a:pt x="1460" y="1581"/>
                  </a:cubicBezTo>
                  <a:cubicBezTo>
                    <a:pt x="1460" y="1308"/>
                    <a:pt x="1582" y="1156"/>
                    <a:pt x="1794" y="1156"/>
                  </a:cubicBezTo>
                  <a:close/>
                  <a:moveTo>
                    <a:pt x="1764" y="31"/>
                  </a:moveTo>
                  <a:lnTo>
                    <a:pt x="305" y="2159"/>
                  </a:lnTo>
                  <a:lnTo>
                    <a:pt x="487" y="2159"/>
                  </a:lnTo>
                  <a:lnTo>
                    <a:pt x="1946" y="31"/>
                  </a:lnTo>
                  <a:close/>
                  <a:moveTo>
                    <a:pt x="1794" y="1004"/>
                  </a:moveTo>
                  <a:cubicBezTo>
                    <a:pt x="1490" y="1004"/>
                    <a:pt x="1308" y="1247"/>
                    <a:pt x="1308" y="1581"/>
                  </a:cubicBezTo>
                  <a:cubicBezTo>
                    <a:pt x="1308" y="1946"/>
                    <a:pt x="1490" y="2159"/>
                    <a:pt x="1794" y="2159"/>
                  </a:cubicBezTo>
                  <a:cubicBezTo>
                    <a:pt x="2068" y="2159"/>
                    <a:pt x="2281" y="1946"/>
                    <a:pt x="2281" y="1581"/>
                  </a:cubicBezTo>
                  <a:cubicBezTo>
                    <a:pt x="2281" y="1247"/>
                    <a:pt x="2068" y="1004"/>
                    <a:pt x="1794" y="10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3872675" y="1955475"/>
              <a:ext cx="332100" cy="332100"/>
            </a:xfrm>
            <a:custGeom>
              <a:rect b="b" l="l" r="r" t="t"/>
              <a:pathLst>
                <a:path extrusionOk="0" h="13284" w="13284">
                  <a:moveTo>
                    <a:pt x="6627" y="1"/>
                  </a:moveTo>
                  <a:cubicBezTo>
                    <a:pt x="2979" y="1"/>
                    <a:pt x="1" y="2980"/>
                    <a:pt x="1" y="6658"/>
                  </a:cubicBezTo>
                  <a:cubicBezTo>
                    <a:pt x="1" y="10305"/>
                    <a:pt x="2949" y="13284"/>
                    <a:pt x="6627" y="13284"/>
                  </a:cubicBezTo>
                  <a:cubicBezTo>
                    <a:pt x="10305" y="13284"/>
                    <a:pt x="13284" y="10305"/>
                    <a:pt x="13284" y="6658"/>
                  </a:cubicBezTo>
                  <a:cubicBezTo>
                    <a:pt x="13284" y="2980"/>
                    <a:pt x="10305" y="1"/>
                    <a:pt x="662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3950200" y="2049350"/>
              <a:ext cx="177075" cy="144675"/>
            </a:xfrm>
            <a:custGeom>
              <a:rect b="b" l="l" r="r" t="t"/>
              <a:pathLst>
                <a:path extrusionOk="0" h="5787" w="7083">
                  <a:moveTo>
                    <a:pt x="4902" y="1"/>
                  </a:moveTo>
                  <a:cubicBezTo>
                    <a:pt x="4043" y="1"/>
                    <a:pt x="3240" y="778"/>
                    <a:pt x="3496" y="1778"/>
                  </a:cubicBezTo>
                  <a:cubicBezTo>
                    <a:pt x="2310" y="1717"/>
                    <a:pt x="1216" y="1170"/>
                    <a:pt x="486" y="258"/>
                  </a:cubicBezTo>
                  <a:lnTo>
                    <a:pt x="486" y="258"/>
                  </a:lnTo>
                  <a:cubicBezTo>
                    <a:pt x="91" y="927"/>
                    <a:pt x="304" y="1778"/>
                    <a:pt x="942" y="2203"/>
                  </a:cubicBezTo>
                  <a:cubicBezTo>
                    <a:pt x="699" y="2203"/>
                    <a:pt x="486" y="2143"/>
                    <a:pt x="274" y="2021"/>
                  </a:cubicBezTo>
                  <a:lnTo>
                    <a:pt x="274" y="2021"/>
                  </a:lnTo>
                  <a:cubicBezTo>
                    <a:pt x="274" y="2720"/>
                    <a:pt x="760" y="3328"/>
                    <a:pt x="1459" y="3480"/>
                  </a:cubicBezTo>
                  <a:cubicBezTo>
                    <a:pt x="1317" y="3516"/>
                    <a:pt x="1185" y="3530"/>
                    <a:pt x="1057" y="3530"/>
                  </a:cubicBezTo>
                  <a:cubicBezTo>
                    <a:pt x="967" y="3530"/>
                    <a:pt x="878" y="3523"/>
                    <a:pt x="790" y="3510"/>
                  </a:cubicBezTo>
                  <a:lnTo>
                    <a:pt x="790" y="3510"/>
                  </a:lnTo>
                  <a:cubicBezTo>
                    <a:pt x="973" y="4088"/>
                    <a:pt x="1520" y="4483"/>
                    <a:pt x="2158" y="4514"/>
                  </a:cubicBezTo>
                  <a:cubicBezTo>
                    <a:pt x="1642" y="4926"/>
                    <a:pt x="995" y="5142"/>
                    <a:pt x="346" y="5142"/>
                  </a:cubicBezTo>
                  <a:cubicBezTo>
                    <a:pt x="230" y="5142"/>
                    <a:pt x="115" y="5135"/>
                    <a:pt x="0" y="5121"/>
                  </a:cubicBezTo>
                  <a:lnTo>
                    <a:pt x="0" y="5121"/>
                  </a:lnTo>
                  <a:cubicBezTo>
                    <a:pt x="710" y="5580"/>
                    <a:pt x="1474" y="5786"/>
                    <a:pt x="2217" y="5786"/>
                  </a:cubicBezTo>
                  <a:cubicBezTo>
                    <a:pt x="4433" y="5786"/>
                    <a:pt x="6467" y="3947"/>
                    <a:pt x="6353" y="1444"/>
                  </a:cubicBezTo>
                  <a:cubicBezTo>
                    <a:pt x="6626" y="1231"/>
                    <a:pt x="6869" y="988"/>
                    <a:pt x="7082" y="684"/>
                  </a:cubicBezTo>
                  <a:lnTo>
                    <a:pt x="7082" y="684"/>
                  </a:lnTo>
                  <a:cubicBezTo>
                    <a:pt x="6809" y="805"/>
                    <a:pt x="6535" y="866"/>
                    <a:pt x="6231" y="927"/>
                  </a:cubicBezTo>
                  <a:cubicBezTo>
                    <a:pt x="6535" y="745"/>
                    <a:pt x="6778" y="441"/>
                    <a:pt x="6869" y="106"/>
                  </a:cubicBezTo>
                  <a:lnTo>
                    <a:pt x="6869" y="106"/>
                  </a:lnTo>
                  <a:cubicBezTo>
                    <a:pt x="6596" y="289"/>
                    <a:pt x="6292" y="410"/>
                    <a:pt x="5958" y="471"/>
                  </a:cubicBezTo>
                  <a:cubicBezTo>
                    <a:pt x="5648" y="143"/>
                    <a:pt x="5270" y="1"/>
                    <a:pt x="4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3843800" y="2416550"/>
              <a:ext cx="113250" cy="155225"/>
            </a:xfrm>
            <a:custGeom>
              <a:rect b="b" l="l" r="r" t="t"/>
              <a:pathLst>
                <a:path extrusionOk="0" h="6209" w="4530">
                  <a:moveTo>
                    <a:pt x="2022" y="1"/>
                  </a:moveTo>
                  <a:cubicBezTo>
                    <a:pt x="1247" y="1"/>
                    <a:pt x="533" y="329"/>
                    <a:pt x="1" y="890"/>
                  </a:cubicBezTo>
                  <a:lnTo>
                    <a:pt x="457" y="1254"/>
                  </a:lnTo>
                  <a:cubicBezTo>
                    <a:pt x="843" y="841"/>
                    <a:pt x="1404" y="577"/>
                    <a:pt x="1981" y="577"/>
                  </a:cubicBezTo>
                  <a:cubicBezTo>
                    <a:pt x="2040" y="577"/>
                    <a:pt x="2099" y="580"/>
                    <a:pt x="2159" y="586"/>
                  </a:cubicBezTo>
                  <a:cubicBezTo>
                    <a:pt x="3101" y="586"/>
                    <a:pt x="3587" y="1011"/>
                    <a:pt x="3587" y="1710"/>
                  </a:cubicBezTo>
                  <a:cubicBezTo>
                    <a:pt x="3587" y="2136"/>
                    <a:pt x="3466" y="2531"/>
                    <a:pt x="2767" y="3230"/>
                  </a:cubicBezTo>
                  <a:lnTo>
                    <a:pt x="183" y="5753"/>
                  </a:lnTo>
                  <a:lnTo>
                    <a:pt x="183" y="6209"/>
                  </a:lnTo>
                  <a:lnTo>
                    <a:pt x="4530" y="6209"/>
                  </a:lnTo>
                  <a:lnTo>
                    <a:pt x="4530" y="5631"/>
                  </a:lnTo>
                  <a:lnTo>
                    <a:pt x="1125" y="5692"/>
                  </a:lnTo>
                  <a:lnTo>
                    <a:pt x="3223" y="3595"/>
                  </a:lnTo>
                  <a:cubicBezTo>
                    <a:pt x="4074" y="2804"/>
                    <a:pt x="4256" y="2257"/>
                    <a:pt x="4256" y="1680"/>
                  </a:cubicBezTo>
                  <a:cubicBezTo>
                    <a:pt x="4256" y="646"/>
                    <a:pt x="3466" y="8"/>
                    <a:pt x="2220" y="8"/>
                  </a:cubicBezTo>
                  <a:cubicBezTo>
                    <a:pt x="2153" y="3"/>
                    <a:pt x="2087" y="1"/>
                    <a:pt x="2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3970700" y="2416750"/>
              <a:ext cx="111725" cy="156600"/>
            </a:xfrm>
            <a:custGeom>
              <a:rect b="b" l="l" r="r" t="t"/>
              <a:pathLst>
                <a:path extrusionOk="0" h="6264" w="4469">
                  <a:moveTo>
                    <a:pt x="730" y="0"/>
                  </a:moveTo>
                  <a:lnTo>
                    <a:pt x="426" y="3131"/>
                  </a:lnTo>
                  <a:lnTo>
                    <a:pt x="1733" y="3131"/>
                  </a:lnTo>
                  <a:cubicBezTo>
                    <a:pt x="3314" y="3131"/>
                    <a:pt x="3800" y="3648"/>
                    <a:pt x="3800" y="4407"/>
                  </a:cubicBezTo>
                  <a:cubicBezTo>
                    <a:pt x="3800" y="5167"/>
                    <a:pt x="3253" y="5684"/>
                    <a:pt x="2189" y="5684"/>
                  </a:cubicBezTo>
                  <a:cubicBezTo>
                    <a:pt x="1490" y="5684"/>
                    <a:pt x="821" y="5441"/>
                    <a:pt x="305" y="4955"/>
                  </a:cubicBezTo>
                  <a:lnTo>
                    <a:pt x="1" y="5471"/>
                  </a:lnTo>
                  <a:cubicBezTo>
                    <a:pt x="581" y="5964"/>
                    <a:pt x="1327" y="6264"/>
                    <a:pt x="2107" y="6264"/>
                  </a:cubicBezTo>
                  <a:cubicBezTo>
                    <a:pt x="2144" y="6264"/>
                    <a:pt x="2182" y="6263"/>
                    <a:pt x="2220" y="6262"/>
                  </a:cubicBezTo>
                  <a:cubicBezTo>
                    <a:pt x="3709" y="6262"/>
                    <a:pt x="4469" y="5441"/>
                    <a:pt x="4469" y="4377"/>
                  </a:cubicBezTo>
                  <a:cubicBezTo>
                    <a:pt x="4469" y="3283"/>
                    <a:pt x="3739" y="2553"/>
                    <a:pt x="1885" y="2553"/>
                  </a:cubicBezTo>
                  <a:lnTo>
                    <a:pt x="1095" y="2553"/>
                  </a:lnTo>
                  <a:lnTo>
                    <a:pt x="1308" y="578"/>
                  </a:lnTo>
                  <a:lnTo>
                    <a:pt x="4135" y="578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4102175" y="2415975"/>
              <a:ext cx="123875" cy="157325"/>
            </a:xfrm>
            <a:custGeom>
              <a:rect b="b" l="l" r="r" t="t"/>
              <a:pathLst>
                <a:path extrusionOk="0" h="6293" w="4955">
                  <a:moveTo>
                    <a:pt x="2462" y="578"/>
                  </a:moveTo>
                  <a:cubicBezTo>
                    <a:pt x="3526" y="578"/>
                    <a:pt x="4286" y="1490"/>
                    <a:pt x="4286" y="3131"/>
                  </a:cubicBezTo>
                  <a:cubicBezTo>
                    <a:pt x="4286" y="4803"/>
                    <a:pt x="3556" y="5715"/>
                    <a:pt x="2462" y="5715"/>
                  </a:cubicBezTo>
                  <a:cubicBezTo>
                    <a:pt x="1398" y="5715"/>
                    <a:pt x="638" y="4803"/>
                    <a:pt x="638" y="3131"/>
                  </a:cubicBezTo>
                  <a:cubicBezTo>
                    <a:pt x="638" y="1490"/>
                    <a:pt x="1398" y="578"/>
                    <a:pt x="2462" y="578"/>
                  </a:cubicBezTo>
                  <a:close/>
                  <a:moveTo>
                    <a:pt x="2462" y="1"/>
                  </a:moveTo>
                  <a:cubicBezTo>
                    <a:pt x="1034" y="1"/>
                    <a:pt x="0" y="1156"/>
                    <a:pt x="0" y="3131"/>
                  </a:cubicBezTo>
                  <a:cubicBezTo>
                    <a:pt x="0" y="5107"/>
                    <a:pt x="1034" y="6293"/>
                    <a:pt x="2462" y="6293"/>
                  </a:cubicBezTo>
                  <a:cubicBezTo>
                    <a:pt x="3891" y="6293"/>
                    <a:pt x="4955" y="5107"/>
                    <a:pt x="4955" y="3131"/>
                  </a:cubicBezTo>
                  <a:cubicBezTo>
                    <a:pt x="4955" y="1156"/>
                    <a:pt x="3891" y="1"/>
                    <a:pt x="2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3987425" y="2675100"/>
              <a:ext cx="38025" cy="53975"/>
            </a:xfrm>
            <a:custGeom>
              <a:rect b="b" l="l" r="r" t="t"/>
              <a:pathLst>
                <a:path extrusionOk="0" h="2159" w="1521">
                  <a:moveTo>
                    <a:pt x="61" y="1"/>
                  </a:moveTo>
                  <a:lnTo>
                    <a:pt x="61" y="183"/>
                  </a:lnTo>
                  <a:lnTo>
                    <a:pt x="1155" y="183"/>
                  </a:lnTo>
                  <a:lnTo>
                    <a:pt x="578" y="943"/>
                  </a:lnTo>
                  <a:lnTo>
                    <a:pt x="578" y="1095"/>
                  </a:lnTo>
                  <a:lnTo>
                    <a:pt x="730" y="1095"/>
                  </a:lnTo>
                  <a:cubicBezTo>
                    <a:pt x="1125" y="1095"/>
                    <a:pt x="1307" y="1247"/>
                    <a:pt x="1307" y="1520"/>
                  </a:cubicBezTo>
                  <a:cubicBezTo>
                    <a:pt x="1307" y="1794"/>
                    <a:pt x="1095" y="1946"/>
                    <a:pt x="760" y="1946"/>
                  </a:cubicBezTo>
                  <a:cubicBezTo>
                    <a:pt x="517" y="1946"/>
                    <a:pt x="274" y="1885"/>
                    <a:pt x="92" y="1703"/>
                  </a:cubicBezTo>
                  <a:lnTo>
                    <a:pt x="0" y="1885"/>
                  </a:lnTo>
                  <a:cubicBezTo>
                    <a:pt x="183" y="2067"/>
                    <a:pt x="456" y="2159"/>
                    <a:pt x="760" y="2159"/>
                  </a:cubicBezTo>
                  <a:cubicBezTo>
                    <a:pt x="1247" y="2159"/>
                    <a:pt x="1520" y="1885"/>
                    <a:pt x="1520" y="1520"/>
                  </a:cubicBezTo>
                  <a:cubicBezTo>
                    <a:pt x="1520" y="1186"/>
                    <a:pt x="1277" y="943"/>
                    <a:pt x="851" y="912"/>
                  </a:cubicBezTo>
                  <a:lnTo>
                    <a:pt x="1459" y="15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4031500" y="2675100"/>
              <a:ext cx="56250" cy="53975"/>
            </a:xfrm>
            <a:custGeom>
              <a:rect b="b" l="l" r="r" t="t"/>
              <a:pathLst>
                <a:path extrusionOk="0" h="2159" w="2250">
                  <a:moveTo>
                    <a:pt x="487" y="122"/>
                  </a:moveTo>
                  <a:cubicBezTo>
                    <a:pt x="669" y="122"/>
                    <a:pt x="791" y="305"/>
                    <a:pt x="791" y="578"/>
                  </a:cubicBezTo>
                  <a:cubicBezTo>
                    <a:pt x="791" y="852"/>
                    <a:pt x="669" y="1004"/>
                    <a:pt x="487" y="1004"/>
                  </a:cubicBezTo>
                  <a:cubicBezTo>
                    <a:pt x="274" y="1004"/>
                    <a:pt x="152" y="852"/>
                    <a:pt x="152" y="578"/>
                  </a:cubicBezTo>
                  <a:cubicBezTo>
                    <a:pt x="152" y="305"/>
                    <a:pt x="274" y="122"/>
                    <a:pt x="487" y="122"/>
                  </a:cubicBezTo>
                  <a:close/>
                  <a:moveTo>
                    <a:pt x="487" y="1"/>
                  </a:moveTo>
                  <a:cubicBezTo>
                    <a:pt x="183" y="1"/>
                    <a:pt x="0" y="213"/>
                    <a:pt x="0" y="578"/>
                  </a:cubicBezTo>
                  <a:cubicBezTo>
                    <a:pt x="0" y="912"/>
                    <a:pt x="183" y="1156"/>
                    <a:pt x="487" y="1156"/>
                  </a:cubicBezTo>
                  <a:cubicBezTo>
                    <a:pt x="760" y="1156"/>
                    <a:pt x="943" y="912"/>
                    <a:pt x="943" y="578"/>
                  </a:cubicBezTo>
                  <a:cubicBezTo>
                    <a:pt x="943" y="213"/>
                    <a:pt x="760" y="1"/>
                    <a:pt x="487" y="1"/>
                  </a:cubicBezTo>
                  <a:close/>
                  <a:moveTo>
                    <a:pt x="1763" y="1125"/>
                  </a:moveTo>
                  <a:cubicBezTo>
                    <a:pt x="1976" y="1125"/>
                    <a:pt x="2098" y="1308"/>
                    <a:pt x="2098" y="1581"/>
                  </a:cubicBezTo>
                  <a:cubicBezTo>
                    <a:pt x="2098" y="1855"/>
                    <a:pt x="1976" y="2007"/>
                    <a:pt x="1763" y="2007"/>
                  </a:cubicBezTo>
                  <a:cubicBezTo>
                    <a:pt x="1581" y="2007"/>
                    <a:pt x="1459" y="1855"/>
                    <a:pt x="1459" y="1581"/>
                  </a:cubicBezTo>
                  <a:cubicBezTo>
                    <a:pt x="1459" y="1308"/>
                    <a:pt x="1581" y="1125"/>
                    <a:pt x="1763" y="1125"/>
                  </a:cubicBezTo>
                  <a:close/>
                  <a:moveTo>
                    <a:pt x="1763" y="1"/>
                  </a:moveTo>
                  <a:lnTo>
                    <a:pt x="304" y="2128"/>
                  </a:lnTo>
                  <a:lnTo>
                    <a:pt x="487" y="2128"/>
                  </a:lnTo>
                  <a:lnTo>
                    <a:pt x="1946" y="1"/>
                  </a:lnTo>
                  <a:close/>
                  <a:moveTo>
                    <a:pt x="1763" y="1004"/>
                  </a:moveTo>
                  <a:cubicBezTo>
                    <a:pt x="1490" y="1004"/>
                    <a:pt x="1307" y="1216"/>
                    <a:pt x="1307" y="1581"/>
                  </a:cubicBezTo>
                  <a:cubicBezTo>
                    <a:pt x="1307" y="1915"/>
                    <a:pt x="1490" y="2159"/>
                    <a:pt x="1763" y="2159"/>
                  </a:cubicBezTo>
                  <a:cubicBezTo>
                    <a:pt x="2067" y="2159"/>
                    <a:pt x="2250" y="1915"/>
                    <a:pt x="2250" y="1581"/>
                  </a:cubicBezTo>
                  <a:cubicBezTo>
                    <a:pt x="2250" y="1216"/>
                    <a:pt x="2067" y="1004"/>
                    <a:pt x="1763" y="10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5032275" y="2909150"/>
              <a:ext cx="38025" cy="125400"/>
            </a:xfrm>
            <a:custGeom>
              <a:rect b="b" l="l" r="r" t="t"/>
              <a:pathLst>
                <a:path extrusionOk="0" h="5016" w="1521">
                  <a:moveTo>
                    <a:pt x="0" y="0"/>
                  </a:moveTo>
                  <a:lnTo>
                    <a:pt x="0" y="5016"/>
                  </a:lnTo>
                  <a:lnTo>
                    <a:pt x="1520" y="50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4719200" y="2890900"/>
              <a:ext cx="38025" cy="143650"/>
            </a:xfrm>
            <a:custGeom>
              <a:rect b="b" l="l" r="r" t="t"/>
              <a:pathLst>
                <a:path extrusionOk="0" h="5746" w="1521">
                  <a:moveTo>
                    <a:pt x="0" y="1"/>
                  </a:moveTo>
                  <a:lnTo>
                    <a:pt x="0" y="5746"/>
                  </a:lnTo>
                  <a:lnTo>
                    <a:pt x="1520" y="5746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4797475" y="2861275"/>
              <a:ext cx="38000" cy="173275"/>
            </a:xfrm>
            <a:custGeom>
              <a:rect b="b" l="l" r="r" t="t"/>
              <a:pathLst>
                <a:path extrusionOk="0" h="6931" w="1520">
                  <a:moveTo>
                    <a:pt x="0" y="0"/>
                  </a:moveTo>
                  <a:lnTo>
                    <a:pt x="0" y="6931"/>
                  </a:lnTo>
                  <a:lnTo>
                    <a:pt x="1520" y="693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4875725" y="2870400"/>
              <a:ext cx="38025" cy="164150"/>
            </a:xfrm>
            <a:custGeom>
              <a:rect b="b" l="l" r="r" t="t"/>
              <a:pathLst>
                <a:path extrusionOk="0" h="6566" w="1521">
                  <a:moveTo>
                    <a:pt x="1" y="0"/>
                  </a:moveTo>
                  <a:lnTo>
                    <a:pt x="1" y="6566"/>
                  </a:lnTo>
                  <a:lnTo>
                    <a:pt x="1521" y="6566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4954000" y="2814925"/>
              <a:ext cx="38025" cy="219625"/>
            </a:xfrm>
            <a:custGeom>
              <a:rect b="b" l="l" r="r" t="t"/>
              <a:pathLst>
                <a:path extrusionOk="0" h="8785" w="1521">
                  <a:moveTo>
                    <a:pt x="1" y="0"/>
                  </a:moveTo>
                  <a:lnTo>
                    <a:pt x="1" y="8785"/>
                  </a:lnTo>
                  <a:lnTo>
                    <a:pt x="1521" y="878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5110550" y="2815675"/>
              <a:ext cx="38025" cy="218875"/>
            </a:xfrm>
            <a:custGeom>
              <a:rect b="b" l="l" r="r" t="t"/>
              <a:pathLst>
                <a:path extrusionOk="0" h="8755" w="1521">
                  <a:moveTo>
                    <a:pt x="0" y="1"/>
                  </a:moveTo>
                  <a:lnTo>
                    <a:pt x="0" y="8755"/>
                  </a:lnTo>
                  <a:lnTo>
                    <a:pt x="1520" y="8755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5188825" y="2887875"/>
              <a:ext cx="38000" cy="146675"/>
            </a:xfrm>
            <a:custGeom>
              <a:rect b="b" l="l" r="r" t="t"/>
              <a:pathLst>
                <a:path extrusionOk="0" h="5867" w="1520">
                  <a:moveTo>
                    <a:pt x="0" y="0"/>
                  </a:moveTo>
                  <a:lnTo>
                    <a:pt x="0" y="5867"/>
                  </a:lnTo>
                  <a:lnTo>
                    <a:pt x="1520" y="5867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5267075" y="2825550"/>
              <a:ext cx="38025" cy="209000"/>
            </a:xfrm>
            <a:custGeom>
              <a:rect b="b" l="l" r="r" t="t"/>
              <a:pathLst>
                <a:path extrusionOk="0" h="8360" w="1521">
                  <a:moveTo>
                    <a:pt x="1" y="1"/>
                  </a:moveTo>
                  <a:lnTo>
                    <a:pt x="1" y="8360"/>
                  </a:lnTo>
                  <a:lnTo>
                    <a:pt x="1521" y="8360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5345350" y="2778450"/>
              <a:ext cx="38025" cy="256100"/>
            </a:xfrm>
            <a:custGeom>
              <a:rect b="b" l="l" r="r" t="t"/>
              <a:pathLst>
                <a:path extrusionOk="0" h="10244" w="1521">
                  <a:moveTo>
                    <a:pt x="1" y="0"/>
                  </a:moveTo>
                  <a:lnTo>
                    <a:pt x="1" y="10244"/>
                  </a:lnTo>
                  <a:lnTo>
                    <a:pt x="1520" y="10244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5424375" y="2824800"/>
              <a:ext cx="37275" cy="209750"/>
            </a:xfrm>
            <a:custGeom>
              <a:rect b="b" l="l" r="r" t="t"/>
              <a:pathLst>
                <a:path extrusionOk="0" h="8390" w="1491">
                  <a:moveTo>
                    <a:pt x="1" y="0"/>
                  </a:moveTo>
                  <a:lnTo>
                    <a:pt x="1" y="8390"/>
                  </a:lnTo>
                  <a:lnTo>
                    <a:pt x="1490" y="839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542150" y="2487400"/>
              <a:ext cx="1073750" cy="702925"/>
            </a:xfrm>
            <a:custGeom>
              <a:rect b="b" l="l" r="r" t="t"/>
              <a:pathLst>
                <a:path extrusionOk="0" h="28117" w="42950">
                  <a:moveTo>
                    <a:pt x="39910" y="274"/>
                  </a:moveTo>
                  <a:cubicBezTo>
                    <a:pt x="41430" y="274"/>
                    <a:pt x="42645" y="1521"/>
                    <a:pt x="42645" y="3010"/>
                  </a:cubicBezTo>
                  <a:lnTo>
                    <a:pt x="42645" y="25047"/>
                  </a:lnTo>
                  <a:cubicBezTo>
                    <a:pt x="42645" y="26567"/>
                    <a:pt x="41430" y="27813"/>
                    <a:pt x="39910" y="27813"/>
                  </a:cubicBezTo>
                  <a:lnTo>
                    <a:pt x="3040" y="27813"/>
                  </a:lnTo>
                  <a:cubicBezTo>
                    <a:pt x="1520" y="27813"/>
                    <a:pt x="274" y="26567"/>
                    <a:pt x="274" y="25047"/>
                  </a:cubicBezTo>
                  <a:lnTo>
                    <a:pt x="274" y="3040"/>
                  </a:lnTo>
                  <a:cubicBezTo>
                    <a:pt x="274" y="1521"/>
                    <a:pt x="1520" y="274"/>
                    <a:pt x="3040" y="274"/>
                  </a:cubicBezTo>
                  <a:close/>
                  <a:moveTo>
                    <a:pt x="3040" y="1"/>
                  </a:moveTo>
                  <a:cubicBezTo>
                    <a:pt x="1338" y="1"/>
                    <a:pt x="0" y="1369"/>
                    <a:pt x="0" y="3040"/>
                  </a:cubicBezTo>
                  <a:lnTo>
                    <a:pt x="0" y="25077"/>
                  </a:lnTo>
                  <a:cubicBezTo>
                    <a:pt x="0" y="26749"/>
                    <a:pt x="1338" y="28117"/>
                    <a:pt x="3040" y="28117"/>
                  </a:cubicBezTo>
                  <a:lnTo>
                    <a:pt x="39910" y="28117"/>
                  </a:lnTo>
                  <a:cubicBezTo>
                    <a:pt x="41582" y="28117"/>
                    <a:pt x="42949" y="26749"/>
                    <a:pt x="42949" y="25077"/>
                  </a:cubicBezTo>
                  <a:lnTo>
                    <a:pt x="42949" y="3040"/>
                  </a:lnTo>
                  <a:cubicBezTo>
                    <a:pt x="42949" y="1369"/>
                    <a:pt x="41582" y="1"/>
                    <a:pt x="399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4666000" y="2668275"/>
              <a:ext cx="476475" cy="3800"/>
            </a:xfrm>
            <a:custGeom>
              <a:rect b="b" l="l" r="r" t="t"/>
              <a:pathLst>
                <a:path extrusionOk="0" h="152" w="19059">
                  <a:moveTo>
                    <a:pt x="9545" y="0"/>
                  </a:moveTo>
                  <a:cubicBezTo>
                    <a:pt x="4287" y="0"/>
                    <a:pt x="1" y="30"/>
                    <a:pt x="1" y="91"/>
                  </a:cubicBezTo>
                  <a:cubicBezTo>
                    <a:pt x="1" y="122"/>
                    <a:pt x="4287" y="152"/>
                    <a:pt x="9545" y="152"/>
                  </a:cubicBezTo>
                  <a:cubicBezTo>
                    <a:pt x="14803" y="152"/>
                    <a:pt x="19059" y="122"/>
                    <a:pt x="19059" y="91"/>
                  </a:cubicBezTo>
                  <a:cubicBezTo>
                    <a:pt x="19059" y="30"/>
                    <a:pt x="14803" y="0"/>
                    <a:pt x="95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4542150" y="1639375"/>
              <a:ext cx="1073750" cy="702925"/>
            </a:xfrm>
            <a:custGeom>
              <a:rect b="b" l="l" r="r" t="t"/>
              <a:pathLst>
                <a:path extrusionOk="0" h="28117" w="42950">
                  <a:moveTo>
                    <a:pt x="39910" y="274"/>
                  </a:moveTo>
                  <a:cubicBezTo>
                    <a:pt x="41430" y="274"/>
                    <a:pt x="42645" y="1520"/>
                    <a:pt x="42645" y="3040"/>
                  </a:cubicBezTo>
                  <a:lnTo>
                    <a:pt x="42645" y="25046"/>
                  </a:lnTo>
                  <a:cubicBezTo>
                    <a:pt x="42645" y="26566"/>
                    <a:pt x="41430" y="27782"/>
                    <a:pt x="39910" y="27782"/>
                  </a:cubicBezTo>
                  <a:lnTo>
                    <a:pt x="3040" y="27782"/>
                  </a:lnTo>
                  <a:cubicBezTo>
                    <a:pt x="1520" y="27782"/>
                    <a:pt x="274" y="26566"/>
                    <a:pt x="274" y="25046"/>
                  </a:cubicBezTo>
                  <a:lnTo>
                    <a:pt x="274" y="3010"/>
                  </a:lnTo>
                  <a:cubicBezTo>
                    <a:pt x="274" y="1490"/>
                    <a:pt x="1520" y="274"/>
                    <a:pt x="3040" y="274"/>
                  </a:cubicBezTo>
                  <a:close/>
                  <a:moveTo>
                    <a:pt x="3040" y="0"/>
                  </a:moveTo>
                  <a:cubicBezTo>
                    <a:pt x="1338" y="0"/>
                    <a:pt x="0" y="1338"/>
                    <a:pt x="0" y="3040"/>
                  </a:cubicBezTo>
                  <a:lnTo>
                    <a:pt x="0" y="25077"/>
                  </a:lnTo>
                  <a:cubicBezTo>
                    <a:pt x="0" y="26749"/>
                    <a:pt x="1338" y="28116"/>
                    <a:pt x="3040" y="28116"/>
                  </a:cubicBezTo>
                  <a:lnTo>
                    <a:pt x="39910" y="28116"/>
                  </a:lnTo>
                  <a:cubicBezTo>
                    <a:pt x="41582" y="28116"/>
                    <a:pt x="42949" y="26749"/>
                    <a:pt x="42949" y="25077"/>
                  </a:cubicBezTo>
                  <a:lnTo>
                    <a:pt x="42949" y="3040"/>
                  </a:lnTo>
                  <a:cubicBezTo>
                    <a:pt x="42949" y="1338"/>
                    <a:pt x="41582" y="0"/>
                    <a:pt x="399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472527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4725275" y="1905275"/>
              <a:ext cx="36500" cy="257675"/>
            </a:xfrm>
            <a:custGeom>
              <a:rect b="b" l="l" r="r" t="t"/>
              <a:pathLst>
                <a:path extrusionOk="0" h="10307" w="1460">
                  <a:moveTo>
                    <a:pt x="680" y="1"/>
                  </a:moveTo>
                  <a:cubicBezTo>
                    <a:pt x="307" y="1"/>
                    <a:pt x="1" y="325"/>
                    <a:pt x="1" y="732"/>
                  </a:cubicBezTo>
                  <a:lnTo>
                    <a:pt x="1" y="9577"/>
                  </a:lnTo>
                  <a:cubicBezTo>
                    <a:pt x="1" y="9973"/>
                    <a:pt x="335" y="10307"/>
                    <a:pt x="730" y="10307"/>
                  </a:cubicBezTo>
                  <a:cubicBezTo>
                    <a:pt x="1156" y="10307"/>
                    <a:pt x="1460" y="9973"/>
                    <a:pt x="1460" y="9577"/>
                  </a:cubicBezTo>
                  <a:lnTo>
                    <a:pt x="1460" y="732"/>
                  </a:lnTo>
                  <a:cubicBezTo>
                    <a:pt x="1460" y="325"/>
                    <a:pt x="1181" y="1"/>
                    <a:pt x="784" y="1"/>
                  </a:cubicBezTo>
                  <a:cubicBezTo>
                    <a:pt x="766" y="1"/>
                    <a:pt x="748" y="2"/>
                    <a:pt x="730" y="3"/>
                  </a:cubicBezTo>
                  <a:cubicBezTo>
                    <a:pt x="713" y="2"/>
                    <a:pt x="697" y="1"/>
                    <a:pt x="6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4721475" y="2177375"/>
              <a:ext cx="10675" cy="30425"/>
            </a:xfrm>
            <a:custGeom>
              <a:rect b="b" l="l" r="r" t="t"/>
              <a:pathLst>
                <a:path extrusionOk="0" h="1217" w="427">
                  <a:moveTo>
                    <a:pt x="1" y="0"/>
                  </a:moveTo>
                  <a:lnTo>
                    <a:pt x="1" y="92"/>
                  </a:lnTo>
                  <a:lnTo>
                    <a:pt x="305" y="92"/>
                  </a:lnTo>
                  <a:lnTo>
                    <a:pt x="305" y="1216"/>
                  </a:lnTo>
                  <a:lnTo>
                    <a:pt x="426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473972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21" y="304"/>
                    <a:pt x="821" y="638"/>
                  </a:cubicBezTo>
                  <a:cubicBezTo>
                    <a:pt x="82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18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4798225" y="1781475"/>
              <a:ext cx="37250" cy="379975"/>
            </a:xfrm>
            <a:custGeom>
              <a:rect b="b" l="l" r="r" t="t"/>
              <a:pathLst>
                <a:path extrusionOk="0" h="15199" w="149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4798225" y="1835425"/>
              <a:ext cx="36500" cy="327525"/>
            </a:xfrm>
            <a:custGeom>
              <a:rect b="b" l="l" r="r" t="t"/>
              <a:pathLst>
                <a:path extrusionOk="0" h="13101" w="146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2371"/>
                  </a:lnTo>
                  <a:cubicBezTo>
                    <a:pt x="1" y="12767"/>
                    <a:pt x="335" y="13101"/>
                    <a:pt x="730" y="13101"/>
                  </a:cubicBezTo>
                  <a:cubicBezTo>
                    <a:pt x="1125" y="13101"/>
                    <a:pt x="1460" y="12767"/>
                    <a:pt x="1460" y="12371"/>
                  </a:cubicBezTo>
                  <a:lnTo>
                    <a:pt x="1460" y="730"/>
                  </a:ln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4789875" y="2176625"/>
              <a:ext cx="22825" cy="31175"/>
            </a:xfrm>
            <a:custGeom>
              <a:rect b="b" l="l" r="r" t="t"/>
              <a:pathLst>
                <a:path extrusionOk="0" h="1247" w="913">
                  <a:moveTo>
                    <a:pt x="426" y="0"/>
                  </a:moveTo>
                  <a:cubicBezTo>
                    <a:pt x="274" y="0"/>
                    <a:pt x="122" y="61"/>
                    <a:pt x="0" y="182"/>
                  </a:cubicBezTo>
                  <a:lnTo>
                    <a:pt x="91" y="243"/>
                  </a:lnTo>
                  <a:cubicBezTo>
                    <a:pt x="183" y="152"/>
                    <a:pt x="304" y="122"/>
                    <a:pt x="426" y="122"/>
                  </a:cubicBezTo>
                  <a:cubicBezTo>
                    <a:pt x="608" y="122"/>
                    <a:pt x="730" y="213"/>
                    <a:pt x="730" y="365"/>
                  </a:cubicBezTo>
                  <a:cubicBezTo>
                    <a:pt x="730" y="426"/>
                    <a:pt x="699" y="517"/>
                    <a:pt x="547" y="638"/>
                  </a:cubicBezTo>
                  <a:lnTo>
                    <a:pt x="61" y="1155"/>
                  </a:lnTo>
                  <a:lnTo>
                    <a:pt x="61" y="1246"/>
                  </a:lnTo>
                  <a:lnTo>
                    <a:pt x="912" y="1246"/>
                  </a:lnTo>
                  <a:lnTo>
                    <a:pt x="912" y="1125"/>
                  </a:lnTo>
                  <a:lnTo>
                    <a:pt x="243" y="1125"/>
                  </a:lnTo>
                  <a:lnTo>
                    <a:pt x="639" y="730"/>
                  </a:lnTo>
                  <a:cubicBezTo>
                    <a:pt x="760" y="638"/>
                    <a:pt x="851" y="486"/>
                    <a:pt x="851" y="334"/>
                  </a:cubicBezTo>
                  <a:cubicBezTo>
                    <a:pt x="851" y="122"/>
                    <a:pt x="699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481647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lnTo>
                    <a:pt x="821" y="638"/>
                  </a:lnTo>
                  <a:cubicBezTo>
                    <a:pt x="82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4871175" y="1781475"/>
              <a:ext cx="37250" cy="379975"/>
            </a:xfrm>
            <a:custGeom>
              <a:rect b="b" l="l" r="r" t="t"/>
              <a:pathLst>
                <a:path extrusionOk="0" h="15199" w="1490">
                  <a:moveTo>
                    <a:pt x="760" y="0"/>
                  </a:moveTo>
                  <a:cubicBezTo>
                    <a:pt x="335" y="0"/>
                    <a:pt x="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0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4871175" y="1957000"/>
              <a:ext cx="37250" cy="205950"/>
            </a:xfrm>
            <a:custGeom>
              <a:rect b="b" l="l" r="r" t="t"/>
              <a:pathLst>
                <a:path extrusionOk="0" h="8238" w="1490">
                  <a:moveTo>
                    <a:pt x="760" y="1"/>
                  </a:moveTo>
                  <a:cubicBezTo>
                    <a:pt x="335" y="1"/>
                    <a:pt x="1" y="335"/>
                    <a:pt x="31" y="730"/>
                  </a:cubicBezTo>
                  <a:lnTo>
                    <a:pt x="31" y="7508"/>
                  </a:lnTo>
                  <a:cubicBezTo>
                    <a:pt x="1" y="7904"/>
                    <a:pt x="335" y="8238"/>
                    <a:pt x="760" y="8238"/>
                  </a:cubicBezTo>
                  <a:cubicBezTo>
                    <a:pt x="1156" y="8238"/>
                    <a:pt x="1490" y="7904"/>
                    <a:pt x="1490" y="750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4862825" y="2177375"/>
              <a:ext cx="22050" cy="30425"/>
            </a:xfrm>
            <a:custGeom>
              <a:rect b="b" l="l" r="r" t="t"/>
              <a:pathLst>
                <a:path extrusionOk="0" h="1217" w="882">
                  <a:moveTo>
                    <a:pt x="61" y="0"/>
                  </a:moveTo>
                  <a:lnTo>
                    <a:pt x="61" y="92"/>
                  </a:lnTo>
                  <a:lnTo>
                    <a:pt x="699" y="92"/>
                  </a:lnTo>
                  <a:lnTo>
                    <a:pt x="335" y="517"/>
                  </a:lnTo>
                  <a:lnTo>
                    <a:pt x="335" y="608"/>
                  </a:lnTo>
                  <a:lnTo>
                    <a:pt x="426" y="608"/>
                  </a:lnTo>
                  <a:cubicBezTo>
                    <a:pt x="669" y="608"/>
                    <a:pt x="760" y="700"/>
                    <a:pt x="760" y="852"/>
                  </a:cubicBezTo>
                  <a:cubicBezTo>
                    <a:pt x="760" y="1004"/>
                    <a:pt x="669" y="1095"/>
                    <a:pt x="456" y="1095"/>
                  </a:cubicBezTo>
                  <a:cubicBezTo>
                    <a:pt x="304" y="1095"/>
                    <a:pt x="183" y="1064"/>
                    <a:pt x="61" y="973"/>
                  </a:cubicBezTo>
                  <a:lnTo>
                    <a:pt x="0" y="1064"/>
                  </a:lnTo>
                  <a:cubicBezTo>
                    <a:pt x="122" y="1155"/>
                    <a:pt x="274" y="1216"/>
                    <a:pt x="456" y="1216"/>
                  </a:cubicBezTo>
                  <a:cubicBezTo>
                    <a:pt x="760" y="1216"/>
                    <a:pt x="882" y="1064"/>
                    <a:pt x="882" y="852"/>
                  </a:cubicBezTo>
                  <a:cubicBezTo>
                    <a:pt x="882" y="669"/>
                    <a:pt x="760" y="517"/>
                    <a:pt x="487" y="517"/>
                  </a:cubicBezTo>
                  <a:lnTo>
                    <a:pt x="821" y="9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488942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730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9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4944125" y="1781475"/>
              <a:ext cx="37250" cy="379975"/>
            </a:xfrm>
            <a:custGeom>
              <a:rect b="b" l="l" r="r" t="t"/>
              <a:pathLst>
                <a:path extrusionOk="0" h="15199" w="1490">
                  <a:moveTo>
                    <a:pt x="760" y="0"/>
                  </a:moveTo>
                  <a:cubicBezTo>
                    <a:pt x="335" y="0"/>
                    <a:pt x="3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0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4944875" y="1835425"/>
              <a:ext cx="36500" cy="327525"/>
            </a:xfrm>
            <a:custGeom>
              <a:rect b="b" l="l" r="r" t="t"/>
              <a:pathLst>
                <a:path extrusionOk="0" h="13101" w="1460">
                  <a:moveTo>
                    <a:pt x="730" y="0"/>
                  </a:moveTo>
                  <a:cubicBezTo>
                    <a:pt x="305" y="0"/>
                    <a:pt x="1" y="335"/>
                    <a:pt x="1" y="730"/>
                  </a:cubicBezTo>
                  <a:lnTo>
                    <a:pt x="1" y="12371"/>
                  </a:lnTo>
                  <a:cubicBezTo>
                    <a:pt x="1" y="12767"/>
                    <a:pt x="305" y="13101"/>
                    <a:pt x="730" y="13101"/>
                  </a:cubicBezTo>
                  <a:cubicBezTo>
                    <a:pt x="1126" y="13101"/>
                    <a:pt x="1460" y="12767"/>
                    <a:pt x="1460" y="12371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4936525" y="2176625"/>
              <a:ext cx="26625" cy="31175"/>
            </a:xfrm>
            <a:custGeom>
              <a:rect b="b" l="l" r="r" t="t"/>
              <a:pathLst>
                <a:path extrusionOk="0" h="1247" w="1065">
                  <a:moveTo>
                    <a:pt x="639" y="0"/>
                  </a:moveTo>
                  <a:lnTo>
                    <a:pt x="1" y="821"/>
                  </a:lnTo>
                  <a:lnTo>
                    <a:pt x="1" y="912"/>
                  </a:lnTo>
                  <a:lnTo>
                    <a:pt x="700" y="912"/>
                  </a:lnTo>
                  <a:lnTo>
                    <a:pt x="700" y="1246"/>
                  </a:lnTo>
                  <a:lnTo>
                    <a:pt x="821" y="1246"/>
                  </a:lnTo>
                  <a:lnTo>
                    <a:pt x="821" y="912"/>
                  </a:lnTo>
                  <a:lnTo>
                    <a:pt x="1064" y="912"/>
                  </a:lnTo>
                  <a:lnTo>
                    <a:pt x="1064" y="821"/>
                  </a:lnTo>
                  <a:lnTo>
                    <a:pt x="821" y="821"/>
                  </a:lnTo>
                  <a:lnTo>
                    <a:pt x="821" y="547"/>
                  </a:lnTo>
                  <a:lnTo>
                    <a:pt x="700" y="547"/>
                  </a:lnTo>
                  <a:lnTo>
                    <a:pt x="700" y="790"/>
                  </a:lnTo>
                  <a:lnTo>
                    <a:pt x="183" y="790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496617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182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501782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5017825" y="1890900"/>
              <a:ext cx="36500" cy="272050"/>
            </a:xfrm>
            <a:custGeom>
              <a:rect b="b" l="l" r="r" t="t"/>
              <a:pathLst>
                <a:path extrusionOk="0" h="10882" w="146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0152"/>
                  </a:lnTo>
                  <a:cubicBezTo>
                    <a:pt x="1" y="10548"/>
                    <a:pt x="335" y="10882"/>
                    <a:pt x="730" y="10882"/>
                  </a:cubicBezTo>
                  <a:cubicBezTo>
                    <a:pt x="1126" y="10882"/>
                    <a:pt x="1460" y="10548"/>
                    <a:pt x="1460" y="10152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5012525" y="2177375"/>
              <a:ext cx="22050" cy="30625"/>
            </a:xfrm>
            <a:custGeom>
              <a:rect b="b" l="l" r="r" t="t"/>
              <a:pathLst>
                <a:path extrusionOk="0" h="1225" w="882">
                  <a:moveTo>
                    <a:pt x="152" y="0"/>
                  </a:moveTo>
                  <a:lnTo>
                    <a:pt x="91" y="608"/>
                  </a:lnTo>
                  <a:lnTo>
                    <a:pt x="335" y="608"/>
                  </a:lnTo>
                  <a:cubicBezTo>
                    <a:pt x="669" y="608"/>
                    <a:pt x="760" y="730"/>
                    <a:pt x="760" y="852"/>
                  </a:cubicBezTo>
                  <a:cubicBezTo>
                    <a:pt x="760" y="1004"/>
                    <a:pt x="639" y="1125"/>
                    <a:pt x="426" y="1125"/>
                  </a:cubicBezTo>
                  <a:cubicBezTo>
                    <a:pt x="304" y="1125"/>
                    <a:pt x="152" y="1064"/>
                    <a:pt x="61" y="973"/>
                  </a:cubicBezTo>
                  <a:lnTo>
                    <a:pt x="0" y="1064"/>
                  </a:lnTo>
                  <a:cubicBezTo>
                    <a:pt x="101" y="1165"/>
                    <a:pt x="223" y="1224"/>
                    <a:pt x="348" y="1224"/>
                  </a:cubicBezTo>
                  <a:cubicBezTo>
                    <a:pt x="374" y="1224"/>
                    <a:pt x="400" y="1222"/>
                    <a:pt x="426" y="1216"/>
                  </a:cubicBezTo>
                  <a:cubicBezTo>
                    <a:pt x="730" y="1216"/>
                    <a:pt x="882" y="1064"/>
                    <a:pt x="882" y="852"/>
                  </a:cubicBezTo>
                  <a:cubicBezTo>
                    <a:pt x="882" y="639"/>
                    <a:pt x="730" y="517"/>
                    <a:pt x="365" y="487"/>
                  </a:cubicBezTo>
                  <a:lnTo>
                    <a:pt x="213" y="487"/>
                  </a:lnTo>
                  <a:lnTo>
                    <a:pt x="274" y="122"/>
                  </a:lnTo>
                  <a:lnTo>
                    <a:pt x="821" y="12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5038350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00" y="1125"/>
                    <a:pt x="487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3" y="0"/>
                    <a:pt x="1" y="243"/>
                    <a:pt x="1" y="638"/>
                  </a:cubicBezTo>
                  <a:cubicBezTo>
                    <a:pt x="1" y="1003"/>
                    <a:pt x="213" y="1246"/>
                    <a:pt x="487" y="1246"/>
                  </a:cubicBezTo>
                  <a:cubicBezTo>
                    <a:pt x="761" y="1246"/>
                    <a:pt x="973" y="1003"/>
                    <a:pt x="973" y="638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509077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5090025" y="1955475"/>
              <a:ext cx="38025" cy="205975"/>
            </a:xfrm>
            <a:custGeom>
              <a:rect b="b" l="l" r="r" t="t"/>
              <a:pathLst>
                <a:path extrusionOk="0" h="8239" w="1521">
                  <a:moveTo>
                    <a:pt x="760" y="1"/>
                  </a:moveTo>
                  <a:cubicBezTo>
                    <a:pt x="335" y="31"/>
                    <a:pt x="1" y="366"/>
                    <a:pt x="31" y="791"/>
                  </a:cubicBezTo>
                  <a:lnTo>
                    <a:pt x="31" y="7569"/>
                  </a:lnTo>
                  <a:cubicBezTo>
                    <a:pt x="61" y="7965"/>
                    <a:pt x="396" y="8238"/>
                    <a:pt x="760" y="8238"/>
                  </a:cubicBezTo>
                  <a:cubicBezTo>
                    <a:pt x="1186" y="8238"/>
                    <a:pt x="1520" y="7904"/>
                    <a:pt x="1490" y="747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5083950" y="2176625"/>
              <a:ext cx="22825" cy="31250"/>
            </a:xfrm>
            <a:custGeom>
              <a:rect b="b" l="l" r="r" t="t"/>
              <a:pathLst>
                <a:path extrusionOk="0" h="1250" w="913">
                  <a:moveTo>
                    <a:pt x="440" y="603"/>
                  </a:moveTo>
                  <a:cubicBezTo>
                    <a:pt x="455" y="603"/>
                    <a:pt x="471" y="605"/>
                    <a:pt x="487" y="608"/>
                  </a:cubicBezTo>
                  <a:cubicBezTo>
                    <a:pt x="669" y="608"/>
                    <a:pt x="791" y="699"/>
                    <a:pt x="791" y="882"/>
                  </a:cubicBezTo>
                  <a:cubicBezTo>
                    <a:pt x="791" y="1018"/>
                    <a:pt x="669" y="1129"/>
                    <a:pt x="534" y="1129"/>
                  </a:cubicBezTo>
                  <a:cubicBezTo>
                    <a:pt x="518" y="1129"/>
                    <a:pt x="503" y="1128"/>
                    <a:pt x="487" y="1125"/>
                  </a:cubicBezTo>
                  <a:cubicBezTo>
                    <a:pt x="274" y="1125"/>
                    <a:pt x="152" y="1003"/>
                    <a:pt x="152" y="882"/>
                  </a:cubicBezTo>
                  <a:cubicBezTo>
                    <a:pt x="180" y="718"/>
                    <a:pt x="305" y="603"/>
                    <a:pt x="440" y="603"/>
                  </a:cubicBezTo>
                  <a:close/>
                  <a:moveTo>
                    <a:pt x="548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34"/>
                    <a:pt x="183" y="1246"/>
                    <a:pt x="487" y="1246"/>
                  </a:cubicBezTo>
                  <a:cubicBezTo>
                    <a:pt x="505" y="1249"/>
                    <a:pt x="522" y="1250"/>
                    <a:pt x="540" y="1250"/>
                  </a:cubicBezTo>
                  <a:cubicBezTo>
                    <a:pt x="756" y="1250"/>
                    <a:pt x="912" y="1079"/>
                    <a:pt x="912" y="882"/>
                  </a:cubicBezTo>
                  <a:cubicBezTo>
                    <a:pt x="912" y="684"/>
                    <a:pt x="756" y="513"/>
                    <a:pt x="540" y="513"/>
                  </a:cubicBezTo>
                  <a:cubicBezTo>
                    <a:pt x="522" y="513"/>
                    <a:pt x="505" y="515"/>
                    <a:pt x="487" y="517"/>
                  </a:cubicBezTo>
                  <a:cubicBezTo>
                    <a:pt x="467" y="513"/>
                    <a:pt x="447" y="511"/>
                    <a:pt x="428" y="511"/>
                  </a:cubicBezTo>
                  <a:cubicBezTo>
                    <a:pt x="297" y="511"/>
                    <a:pt x="175" y="597"/>
                    <a:pt x="122" y="730"/>
                  </a:cubicBezTo>
                  <a:lnTo>
                    <a:pt x="122" y="608"/>
                  </a:lnTo>
                  <a:cubicBezTo>
                    <a:pt x="122" y="274"/>
                    <a:pt x="304" y="122"/>
                    <a:pt x="548" y="122"/>
                  </a:cubicBezTo>
                  <a:cubicBezTo>
                    <a:pt x="639" y="122"/>
                    <a:pt x="730" y="122"/>
                    <a:pt x="791" y="182"/>
                  </a:cubicBezTo>
                  <a:lnTo>
                    <a:pt x="851" y="91"/>
                  </a:lnTo>
                  <a:cubicBezTo>
                    <a:pt x="760" y="30"/>
                    <a:pt x="639" y="0"/>
                    <a:pt x="5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9"/>
            <p:cNvSpPr/>
            <p:nvPr/>
          </p:nvSpPr>
          <p:spPr>
            <a:xfrm>
              <a:off x="5110550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7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7" y="1125"/>
                  </a:cubicBezTo>
                  <a:cubicBezTo>
                    <a:pt x="243" y="1125"/>
                    <a:pt x="91" y="942"/>
                    <a:pt x="91" y="638"/>
                  </a:cubicBezTo>
                  <a:cubicBezTo>
                    <a:pt x="91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7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9"/>
            <p:cNvSpPr/>
            <p:nvPr/>
          </p:nvSpPr>
          <p:spPr>
            <a:xfrm>
              <a:off x="516372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5163725" y="1817950"/>
              <a:ext cx="36500" cy="345000"/>
            </a:xfrm>
            <a:custGeom>
              <a:rect b="b" l="l" r="r" t="t"/>
              <a:pathLst>
                <a:path extrusionOk="0" h="13800" w="146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3070"/>
                  </a:lnTo>
                  <a:cubicBezTo>
                    <a:pt x="1" y="13466"/>
                    <a:pt x="335" y="13800"/>
                    <a:pt x="730" y="13800"/>
                  </a:cubicBezTo>
                  <a:cubicBezTo>
                    <a:pt x="1156" y="13800"/>
                    <a:pt x="1460" y="13466"/>
                    <a:pt x="1460" y="13070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9"/>
            <p:cNvSpPr/>
            <p:nvPr/>
          </p:nvSpPr>
          <p:spPr>
            <a:xfrm>
              <a:off x="5156125" y="2177375"/>
              <a:ext cx="22075" cy="30425"/>
            </a:xfrm>
            <a:custGeom>
              <a:rect b="b" l="l" r="r" t="t"/>
              <a:pathLst>
                <a:path extrusionOk="0" h="1217" w="883">
                  <a:moveTo>
                    <a:pt x="1" y="0"/>
                  </a:moveTo>
                  <a:lnTo>
                    <a:pt x="1" y="335"/>
                  </a:lnTo>
                  <a:lnTo>
                    <a:pt x="123" y="335"/>
                  </a:lnTo>
                  <a:lnTo>
                    <a:pt x="123" y="122"/>
                  </a:lnTo>
                  <a:lnTo>
                    <a:pt x="730" y="122"/>
                  </a:lnTo>
                  <a:lnTo>
                    <a:pt x="244" y="1216"/>
                  </a:lnTo>
                  <a:lnTo>
                    <a:pt x="366" y="1216"/>
                  </a:lnTo>
                  <a:lnTo>
                    <a:pt x="882" y="9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9"/>
            <p:cNvSpPr/>
            <p:nvPr/>
          </p:nvSpPr>
          <p:spPr>
            <a:xfrm>
              <a:off x="5181975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21" y="304"/>
                    <a:pt x="821" y="638"/>
                  </a:cubicBezTo>
                  <a:cubicBezTo>
                    <a:pt x="821" y="942"/>
                    <a:pt x="700" y="1125"/>
                    <a:pt x="487" y="1125"/>
                  </a:cubicBezTo>
                  <a:cubicBezTo>
                    <a:pt x="244" y="1125"/>
                    <a:pt x="92" y="942"/>
                    <a:pt x="92" y="638"/>
                  </a:cubicBezTo>
                  <a:cubicBezTo>
                    <a:pt x="9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183" y="1246"/>
                    <a:pt x="487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523667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61" y="0"/>
                  </a:moveTo>
                  <a:cubicBezTo>
                    <a:pt x="335" y="0"/>
                    <a:pt x="1" y="335"/>
                    <a:pt x="31" y="730"/>
                  </a:cubicBezTo>
                  <a:lnTo>
                    <a:pt x="31" y="14469"/>
                  </a:lnTo>
                  <a:cubicBezTo>
                    <a:pt x="31" y="14864"/>
                    <a:pt x="335" y="15198"/>
                    <a:pt x="761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5237450" y="1991950"/>
              <a:ext cx="36500" cy="171000"/>
            </a:xfrm>
            <a:custGeom>
              <a:rect b="b" l="l" r="r" t="t"/>
              <a:pathLst>
                <a:path extrusionOk="0" h="6840" w="1460">
                  <a:moveTo>
                    <a:pt x="730" y="1"/>
                  </a:moveTo>
                  <a:cubicBezTo>
                    <a:pt x="304" y="1"/>
                    <a:pt x="0" y="335"/>
                    <a:pt x="0" y="730"/>
                  </a:cubicBezTo>
                  <a:lnTo>
                    <a:pt x="0" y="6110"/>
                  </a:lnTo>
                  <a:cubicBezTo>
                    <a:pt x="0" y="6506"/>
                    <a:pt x="304" y="6840"/>
                    <a:pt x="730" y="6840"/>
                  </a:cubicBezTo>
                  <a:cubicBezTo>
                    <a:pt x="1125" y="6840"/>
                    <a:pt x="1459" y="6506"/>
                    <a:pt x="1459" y="6110"/>
                  </a:cubicBezTo>
                  <a:lnTo>
                    <a:pt x="1459" y="730"/>
                  </a:lnTo>
                  <a:cubicBezTo>
                    <a:pt x="1459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9"/>
            <p:cNvSpPr/>
            <p:nvPr/>
          </p:nvSpPr>
          <p:spPr>
            <a:xfrm>
              <a:off x="5228325" y="2177375"/>
              <a:ext cx="23575" cy="31175"/>
            </a:xfrm>
            <a:custGeom>
              <a:rect b="b" l="l" r="r" t="t"/>
              <a:pathLst>
                <a:path extrusionOk="0" h="1247" w="943">
                  <a:moveTo>
                    <a:pt x="457" y="92"/>
                  </a:moveTo>
                  <a:cubicBezTo>
                    <a:pt x="639" y="92"/>
                    <a:pt x="760" y="183"/>
                    <a:pt x="760" y="335"/>
                  </a:cubicBezTo>
                  <a:cubicBezTo>
                    <a:pt x="760" y="456"/>
                    <a:pt x="639" y="548"/>
                    <a:pt x="457" y="548"/>
                  </a:cubicBezTo>
                  <a:lnTo>
                    <a:pt x="457" y="517"/>
                  </a:lnTo>
                  <a:cubicBezTo>
                    <a:pt x="274" y="517"/>
                    <a:pt x="153" y="456"/>
                    <a:pt x="153" y="335"/>
                  </a:cubicBezTo>
                  <a:cubicBezTo>
                    <a:pt x="153" y="183"/>
                    <a:pt x="274" y="92"/>
                    <a:pt x="457" y="92"/>
                  </a:cubicBezTo>
                  <a:close/>
                  <a:moveTo>
                    <a:pt x="457" y="639"/>
                  </a:moveTo>
                  <a:cubicBezTo>
                    <a:pt x="669" y="639"/>
                    <a:pt x="821" y="730"/>
                    <a:pt x="821" y="882"/>
                  </a:cubicBezTo>
                  <a:cubicBezTo>
                    <a:pt x="821" y="1004"/>
                    <a:pt x="669" y="1125"/>
                    <a:pt x="457" y="1125"/>
                  </a:cubicBezTo>
                  <a:cubicBezTo>
                    <a:pt x="244" y="1125"/>
                    <a:pt x="122" y="1034"/>
                    <a:pt x="122" y="882"/>
                  </a:cubicBezTo>
                  <a:cubicBezTo>
                    <a:pt x="122" y="730"/>
                    <a:pt x="244" y="639"/>
                    <a:pt x="457" y="639"/>
                  </a:cubicBezTo>
                  <a:close/>
                  <a:moveTo>
                    <a:pt x="457" y="0"/>
                  </a:moveTo>
                  <a:cubicBezTo>
                    <a:pt x="213" y="0"/>
                    <a:pt x="31" y="122"/>
                    <a:pt x="31" y="304"/>
                  </a:cubicBezTo>
                  <a:cubicBezTo>
                    <a:pt x="31" y="426"/>
                    <a:pt x="122" y="548"/>
                    <a:pt x="213" y="578"/>
                  </a:cubicBezTo>
                  <a:cubicBezTo>
                    <a:pt x="92" y="608"/>
                    <a:pt x="1" y="730"/>
                    <a:pt x="1" y="882"/>
                  </a:cubicBezTo>
                  <a:cubicBezTo>
                    <a:pt x="1" y="1095"/>
                    <a:pt x="183" y="1247"/>
                    <a:pt x="457" y="1247"/>
                  </a:cubicBezTo>
                  <a:cubicBezTo>
                    <a:pt x="760" y="1247"/>
                    <a:pt x="943" y="1095"/>
                    <a:pt x="943" y="882"/>
                  </a:cubicBezTo>
                  <a:cubicBezTo>
                    <a:pt x="943" y="730"/>
                    <a:pt x="821" y="608"/>
                    <a:pt x="700" y="578"/>
                  </a:cubicBezTo>
                  <a:cubicBezTo>
                    <a:pt x="821" y="548"/>
                    <a:pt x="882" y="426"/>
                    <a:pt x="882" y="304"/>
                  </a:cubicBezTo>
                  <a:cubicBezTo>
                    <a:pt x="882" y="122"/>
                    <a:pt x="730" y="0"/>
                    <a:pt x="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9"/>
            <p:cNvSpPr/>
            <p:nvPr/>
          </p:nvSpPr>
          <p:spPr>
            <a:xfrm>
              <a:off x="5255675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00" y="1125"/>
                    <a:pt x="487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4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91" y="1246"/>
                    <a:pt x="973" y="1003"/>
                    <a:pt x="973" y="638"/>
                  </a:cubicBezTo>
                  <a:cubicBezTo>
                    <a:pt x="973" y="243"/>
                    <a:pt x="79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530962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61" y="0"/>
                  </a:moveTo>
                  <a:cubicBezTo>
                    <a:pt x="366" y="0"/>
                    <a:pt x="3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1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5309625" y="2077825"/>
              <a:ext cx="37275" cy="83625"/>
            </a:xfrm>
            <a:custGeom>
              <a:rect b="b" l="l" r="r" t="t"/>
              <a:pathLst>
                <a:path extrusionOk="0" h="3345" w="1491">
                  <a:moveTo>
                    <a:pt x="761" y="1"/>
                  </a:moveTo>
                  <a:cubicBezTo>
                    <a:pt x="335" y="1"/>
                    <a:pt x="1" y="365"/>
                    <a:pt x="31" y="791"/>
                  </a:cubicBezTo>
                  <a:lnTo>
                    <a:pt x="31" y="2675"/>
                  </a:lnTo>
                  <a:cubicBezTo>
                    <a:pt x="62" y="3071"/>
                    <a:pt x="366" y="3344"/>
                    <a:pt x="761" y="3344"/>
                  </a:cubicBezTo>
                  <a:cubicBezTo>
                    <a:pt x="1156" y="3344"/>
                    <a:pt x="1490" y="3010"/>
                    <a:pt x="1490" y="2584"/>
                  </a:cubicBezTo>
                  <a:lnTo>
                    <a:pt x="1490" y="730"/>
                  </a:lnTo>
                  <a:cubicBezTo>
                    <a:pt x="1490" y="305"/>
                    <a:pt x="1156" y="1"/>
                    <a:pt x="7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9"/>
            <p:cNvSpPr/>
            <p:nvPr/>
          </p:nvSpPr>
          <p:spPr>
            <a:xfrm>
              <a:off x="5299750" y="2176525"/>
              <a:ext cx="23600" cy="31275"/>
            </a:xfrm>
            <a:custGeom>
              <a:rect b="b" l="l" r="r" t="t"/>
              <a:pathLst>
                <a:path extrusionOk="0" h="1251" w="944">
                  <a:moveTo>
                    <a:pt x="379" y="121"/>
                  </a:moveTo>
                  <a:cubicBezTo>
                    <a:pt x="395" y="121"/>
                    <a:pt x="410" y="122"/>
                    <a:pt x="426" y="126"/>
                  </a:cubicBezTo>
                  <a:cubicBezTo>
                    <a:pt x="639" y="126"/>
                    <a:pt x="761" y="247"/>
                    <a:pt x="761" y="369"/>
                  </a:cubicBezTo>
                  <a:cubicBezTo>
                    <a:pt x="733" y="532"/>
                    <a:pt x="633" y="647"/>
                    <a:pt x="503" y="647"/>
                  </a:cubicBezTo>
                  <a:cubicBezTo>
                    <a:pt x="488" y="647"/>
                    <a:pt x="472" y="646"/>
                    <a:pt x="457" y="642"/>
                  </a:cubicBezTo>
                  <a:cubicBezTo>
                    <a:pt x="244" y="642"/>
                    <a:pt x="122" y="551"/>
                    <a:pt x="122" y="369"/>
                  </a:cubicBezTo>
                  <a:cubicBezTo>
                    <a:pt x="122" y="233"/>
                    <a:pt x="244" y="121"/>
                    <a:pt x="379" y="121"/>
                  </a:cubicBezTo>
                  <a:close/>
                  <a:moveTo>
                    <a:pt x="374" y="1"/>
                  </a:moveTo>
                  <a:cubicBezTo>
                    <a:pt x="157" y="1"/>
                    <a:pt x="1" y="172"/>
                    <a:pt x="1" y="369"/>
                  </a:cubicBezTo>
                  <a:cubicBezTo>
                    <a:pt x="1" y="582"/>
                    <a:pt x="183" y="764"/>
                    <a:pt x="426" y="764"/>
                  </a:cubicBezTo>
                  <a:cubicBezTo>
                    <a:pt x="578" y="764"/>
                    <a:pt x="730" y="673"/>
                    <a:pt x="791" y="551"/>
                  </a:cubicBezTo>
                  <a:cubicBezTo>
                    <a:pt x="791" y="582"/>
                    <a:pt x="791" y="612"/>
                    <a:pt x="791" y="642"/>
                  </a:cubicBezTo>
                  <a:cubicBezTo>
                    <a:pt x="791" y="977"/>
                    <a:pt x="639" y="1129"/>
                    <a:pt x="366" y="1129"/>
                  </a:cubicBezTo>
                  <a:cubicBezTo>
                    <a:pt x="339" y="1138"/>
                    <a:pt x="315" y="1141"/>
                    <a:pt x="292" y="1141"/>
                  </a:cubicBezTo>
                  <a:cubicBezTo>
                    <a:pt x="236" y="1141"/>
                    <a:pt x="187" y="1120"/>
                    <a:pt x="122" y="1098"/>
                  </a:cubicBezTo>
                  <a:lnTo>
                    <a:pt x="92" y="1189"/>
                  </a:lnTo>
                  <a:cubicBezTo>
                    <a:pt x="183" y="1220"/>
                    <a:pt x="274" y="1250"/>
                    <a:pt x="366" y="1250"/>
                  </a:cubicBezTo>
                  <a:cubicBezTo>
                    <a:pt x="700" y="1250"/>
                    <a:pt x="943" y="1038"/>
                    <a:pt x="943" y="612"/>
                  </a:cubicBezTo>
                  <a:cubicBezTo>
                    <a:pt x="943" y="247"/>
                    <a:pt x="761" y="4"/>
                    <a:pt x="426" y="4"/>
                  </a:cubicBezTo>
                  <a:cubicBezTo>
                    <a:pt x="408" y="2"/>
                    <a:pt x="391" y="1"/>
                    <a:pt x="3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9"/>
            <p:cNvSpPr/>
            <p:nvPr/>
          </p:nvSpPr>
          <p:spPr>
            <a:xfrm>
              <a:off x="532712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6" y="1125"/>
                  </a:cubicBezTo>
                  <a:cubicBezTo>
                    <a:pt x="274" y="1125"/>
                    <a:pt x="152" y="942"/>
                    <a:pt x="152" y="638"/>
                  </a:cubicBezTo>
                  <a:cubicBezTo>
                    <a:pt x="15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90" y="1246"/>
                    <a:pt x="973" y="1003"/>
                    <a:pt x="973" y="638"/>
                  </a:cubicBezTo>
                  <a:cubicBezTo>
                    <a:pt x="973" y="243"/>
                    <a:pt x="79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5383350" y="1781475"/>
              <a:ext cx="36500" cy="379975"/>
            </a:xfrm>
            <a:custGeom>
              <a:rect b="b" l="l" r="r" t="t"/>
              <a:pathLst>
                <a:path extrusionOk="0" h="15199" w="1460">
                  <a:moveTo>
                    <a:pt x="730" y="0"/>
                  </a:moveTo>
                  <a:cubicBezTo>
                    <a:pt x="335" y="0"/>
                    <a:pt x="0" y="335"/>
                    <a:pt x="0" y="730"/>
                  </a:cubicBezTo>
                  <a:lnTo>
                    <a:pt x="0" y="14469"/>
                  </a:lnTo>
                  <a:cubicBezTo>
                    <a:pt x="0" y="14864"/>
                    <a:pt x="335" y="15198"/>
                    <a:pt x="730" y="15198"/>
                  </a:cubicBezTo>
                  <a:cubicBezTo>
                    <a:pt x="1155" y="15198"/>
                    <a:pt x="1459" y="14864"/>
                    <a:pt x="1459" y="14438"/>
                  </a:cubicBezTo>
                  <a:lnTo>
                    <a:pt x="1459" y="730"/>
                  </a:lnTo>
                  <a:cubicBezTo>
                    <a:pt x="1459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5382575" y="1955475"/>
              <a:ext cx="37275" cy="205975"/>
            </a:xfrm>
            <a:custGeom>
              <a:rect b="b" l="l" r="r" t="t"/>
              <a:pathLst>
                <a:path extrusionOk="0" h="8239" w="1491">
                  <a:moveTo>
                    <a:pt x="761" y="1"/>
                  </a:moveTo>
                  <a:cubicBezTo>
                    <a:pt x="335" y="31"/>
                    <a:pt x="1" y="366"/>
                    <a:pt x="31" y="791"/>
                  </a:cubicBezTo>
                  <a:lnTo>
                    <a:pt x="31" y="7569"/>
                  </a:lnTo>
                  <a:cubicBezTo>
                    <a:pt x="62" y="7965"/>
                    <a:pt x="366" y="8238"/>
                    <a:pt x="761" y="8238"/>
                  </a:cubicBezTo>
                  <a:cubicBezTo>
                    <a:pt x="1186" y="8238"/>
                    <a:pt x="1490" y="7904"/>
                    <a:pt x="1490" y="747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9"/>
            <p:cNvSpPr/>
            <p:nvPr/>
          </p:nvSpPr>
          <p:spPr>
            <a:xfrm>
              <a:off x="5365100" y="2177375"/>
              <a:ext cx="9900" cy="30425"/>
            </a:xfrm>
            <a:custGeom>
              <a:rect b="b" l="l" r="r" t="t"/>
              <a:pathLst>
                <a:path extrusionOk="0" h="1217" w="396">
                  <a:moveTo>
                    <a:pt x="1" y="0"/>
                  </a:moveTo>
                  <a:lnTo>
                    <a:pt x="1" y="92"/>
                  </a:lnTo>
                  <a:lnTo>
                    <a:pt x="274" y="92"/>
                  </a:lnTo>
                  <a:lnTo>
                    <a:pt x="274" y="1216"/>
                  </a:lnTo>
                  <a:lnTo>
                    <a:pt x="396" y="121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9"/>
            <p:cNvSpPr/>
            <p:nvPr/>
          </p:nvSpPr>
          <p:spPr>
            <a:xfrm>
              <a:off x="5382575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30" y="1125"/>
                    <a:pt x="487" y="1125"/>
                  </a:cubicBezTo>
                  <a:cubicBezTo>
                    <a:pt x="24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61" y="1246"/>
                    <a:pt x="974" y="1003"/>
                    <a:pt x="974" y="638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5411450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5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670" y="1125"/>
                    <a:pt x="457" y="1125"/>
                  </a:cubicBezTo>
                  <a:cubicBezTo>
                    <a:pt x="244" y="1125"/>
                    <a:pt x="92" y="942"/>
                    <a:pt x="92" y="638"/>
                  </a:cubicBezTo>
                  <a:cubicBezTo>
                    <a:pt x="92" y="304"/>
                    <a:pt x="244" y="122"/>
                    <a:pt x="45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61" y="1246"/>
                    <a:pt x="974" y="1003"/>
                    <a:pt x="974" y="638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4719200" y="3536050"/>
              <a:ext cx="251550" cy="294675"/>
            </a:xfrm>
            <a:custGeom>
              <a:rect b="b" l="l" r="r" t="t"/>
              <a:pathLst>
                <a:path extrusionOk="0" h="11787" w="10062">
                  <a:moveTo>
                    <a:pt x="5897" y="1"/>
                  </a:moveTo>
                  <a:cubicBezTo>
                    <a:pt x="5381" y="1"/>
                    <a:pt x="4864" y="62"/>
                    <a:pt x="4377" y="183"/>
                  </a:cubicBezTo>
                  <a:cubicBezTo>
                    <a:pt x="2858" y="609"/>
                    <a:pt x="1581" y="1581"/>
                    <a:pt x="791" y="2949"/>
                  </a:cubicBezTo>
                  <a:cubicBezTo>
                    <a:pt x="548" y="3375"/>
                    <a:pt x="335" y="3861"/>
                    <a:pt x="213" y="4378"/>
                  </a:cubicBezTo>
                  <a:cubicBezTo>
                    <a:pt x="92" y="4864"/>
                    <a:pt x="0" y="5381"/>
                    <a:pt x="0" y="5897"/>
                  </a:cubicBezTo>
                  <a:cubicBezTo>
                    <a:pt x="0" y="6384"/>
                    <a:pt x="92" y="6901"/>
                    <a:pt x="213" y="7417"/>
                  </a:cubicBezTo>
                  <a:cubicBezTo>
                    <a:pt x="335" y="7904"/>
                    <a:pt x="548" y="8390"/>
                    <a:pt x="791" y="8815"/>
                  </a:cubicBezTo>
                  <a:cubicBezTo>
                    <a:pt x="1064" y="9271"/>
                    <a:pt x="1368" y="9697"/>
                    <a:pt x="1733" y="10062"/>
                  </a:cubicBezTo>
                  <a:cubicBezTo>
                    <a:pt x="2098" y="10426"/>
                    <a:pt x="2523" y="10730"/>
                    <a:pt x="2949" y="10974"/>
                  </a:cubicBezTo>
                  <a:cubicBezTo>
                    <a:pt x="3405" y="11247"/>
                    <a:pt x="3891" y="11429"/>
                    <a:pt x="4377" y="11581"/>
                  </a:cubicBezTo>
                  <a:cubicBezTo>
                    <a:pt x="4879" y="11718"/>
                    <a:pt x="5388" y="11787"/>
                    <a:pt x="5897" y="11787"/>
                  </a:cubicBezTo>
                  <a:cubicBezTo>
                    <a:pt x="6406" y="11787"/>
                    <a:pt x="6915" y="11718"/>
                    <a:pt x="7417" y="11581"/>
                  </a:cubicBezTo>
                  <a:cubicBezTo>
                    <a:pt x="7903" y="11429"/>
                    <a:pt x="8390" y="11247"/>
                    <a:pt x="8846" y="10974"/>
                  </a:cubicBezTo>
                  <a:cubicBezTo>
                    <a:pt x="9271" y="10730"/>
                    <a:pt x="9697" y="10426"/>
                    <a:pt x="10061" y="10062"/>
                  </a:cubicBezTo>
                  <a:lnTo>
                    <a:pt x="9362" y="9363"/>
                  </a:lnTo>
                  <a:cubicBezTo>
                    <a:pt x="9058" y="9667"/>
                    <a:pt x="8724" y="9940"/>
                    <a:pt x="8359" y="10153"/>
                  </a:cubicBezTo>
                  <a:cubicBezTo>
                    <a:pt x="7995" y="10366"/>
                    <a:pt x="7599" y="10548"/>
                    <a:pt x="7174" y="10639"/>
                  </a:cubicBezTo>
                  <a:cubicBezTo>
                    <a:pt x="6748" y="10761"/>
                    <a:pt x="6315" y="10822"/>
                    <a:pt x="5886" y="10822"/>
                  </a:cubicBezTo>
                  <a:cubicBezTo>
                    <a:pt x="5456" y="10822"/>
                    <a:pt x="5031" y="10761"/>
                    <a:pt x="4621" y="10639"/>
                  </a:cubicBezTo>
                  <a:cubicBezTo>
                    <a:pt x="4195" y="10548"/>
                    <a:pt x="3800" y="10366"/>
                    <a:pt x="3435" y="10153"/>
                  </a:cubicBezTo>
                  <a:cubicBezTo>
                    <a:pt x="3070" y="9940"/>
                    <a:pt x="2706" y="9667"/>
                    <a:pt x="2402" y="9363"/>
                  </a:cubicBezTo>
                  <a:cubicBezTo>
                    <a:pt x="2098" y="9059"/>
                    <a:pt x="1855" y="8724"/>
                    <a:pt x="1642" y="8360"/>
                  </a:cubicBezTo>
                  <a:cubicBezTo>
                    <a:pt x="760" y="6840"/>
                    <a:pt x="760" y="4955"/>
                    <a:pt x="1642" y="3405"/>
                  </a:cubicBezTo>
                  <a:cubicBezTo>
                    <a:pt x="1855" y="3040"/>
                    <a:pt x="2098" y="2706"/>
                    <a:pt x="2402" y="2402"/>
                  </a:cubicBezTo>
                  <a:cubicBezTo>
                    <a:pt x="2706" y="2098"/>
                    <a:pt x="3070" y="1824"/>
                    <a:pt x="3435" y="1642"/>
                  </a:cubicBezTo>
                  <a:cubicBezTo>
                    <a:pt x="4195" y="1186"/>
                    <a:pt x="5046" y="973"/>
                    <a:pt x="5897" y="973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9"/>
            <p:cNvSpPr/>
            <p:nvPr/>
          </p:nvSpPr>
          <p:spPr>
            <a:xfrm>
              <a:off x="4866625" y="3536050"/>
              <a:ext cx="147425" cy="251550"/>
            </a:xfrm>
            <a:custGeom>
              <a:rect b="b" l="l" r="r" t="t"/>
              <a:pathLst>
                <a:path extrusionOk="0" h="10062" w="5897">
                  <a:moveTo>
                    <a:pt x="0" y="1"/>
                  </a:moveTo>
                  <a:lnTo>
                    <a:pt x="0" y="973"/>
                  </a:lnTo>
                  <a:cubicBezTo>
                    <a:pt x="1307" y="973"/>
                    <a:pt x="2553" y="1490"/>
                    <a:pt x="3496" y="2402"/>
                  </a:cubicBezTo>
                  <a:cubicBezTo>
                    <a:pt x="3769" y="2706"/>
                    <a:pt x="4043" y="3071"/>
                    <a:pt x="4256" y="3435"/>
                  </a:cubicBezTo>
                  <a:cubicBezTo>
                    <a:pt x="4468" y="3800"/>
                    <a:pt x="4651" y="4195"/>
                    <a:pt x="4772" y="4621"/>
                  </a:cubicBezTo>
                  <a:cubicBezTo>
                    <a:pt x="4985" y="5442"/>
                    <a:pt x="4985" y="6323"/>
                    <a:pt x="4772" y="7174"/>
                  </a:cubicBezTo>
                  <a:cubicBezTo>
                    <a:pt x="4529" y="7995"/>
                    <a:pt x="4073" y="8755"/>
                    <a:pt x="3496" y="9363"/>
                  </a:cubicBezTo>
                  <a:lnTo>
                    <a:pt x="4164" y="10062"/>
                  </a:lnTo>
                  <a:cubicBezTo>
                    <a:pt x="4529" y="9697"/>
                    <a:pt x="4864" y="9271"/>
                    <a:pt x="5107" y="8846"/>
                  </a:cubicBezTo>
                  <a:cubicBezTo>
                    <a:pt x="5380" y="8390"/>
                    <a:pt x="5563" y="7904"/>
                    <a:pt x="5684" y="7417"/>
                  </a:cubicBezTo>
                  <a:cubicBezTo>
                    <a:pt x="5836" y="6931"/>
                    <a:pt x="5897" y="6414"/>
                    <a:pt x="5897" y="5897"/>
                  </a:cubicBezTo>
                  <a:cubicBezTo>
                    <a:pt x="5897" y="5381"/>
                    <a:pt x="5836" y="4864"/>
                    <a:pt x="5684" y="4378"/>
                  </a:cubicBezTo>
                  <a:cubicBezTo>
                    <a:pt x="5563" y="3861"/>
                    <a:pt x="5350" y="3405"/>
                    <a:pt x="5107" y="2949"/>
                  </a:cubicBezTo>
                  <a:cubicBezTo>
                    <a:pt x="4043" y="1125"/>
                    <a:pt x="2098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9"/>
            <p:cNvSpPr/>
            <p:nvPr/>
          </p:nvSpPr>
          <p:spPr>
            <a:xfrm>
              <a:off x="4811150" y="3669025"/>
              <a:ext cx="31925" cy="43425"/>
            </a:xfrm>
            <a:custGeom>
              <a:rect b="b" l="l" r="r" t="t"/>
              <a:pathLst>
                <a:path extrusionOk="0" h="1737" w="1277">
                  <a:moveTo>
                    <a:pt x="622" y="818"/>
                  </a:moveTo>
                  <a:cubicBezTo>
                    <a:pt x="638" y="818"/>
                    <a:pt x="653" y="819"/>
                    <a:pt x="669" y="822"/>
                  </a:cubicBezTo>
                  <a:cubicBezTo>
                    <a:pt x="943" y="822"/>
                    <a:pt x="1095" y="974"/>
                    <a:pt x="1095" y="1217"/>
                  </a:cubicBezTo>
                  <a:cubicBezTo>
                    <a:pt x="1095" y="1414"/>
                    <a:pt x="938" y="1585"/>
                    <a:pt x="746" y="1585"/>
                  </a:cubicBezTo>
                  <a:cubicBezTo>
                    <a:pt x="731" y="1585"/>
                    <a:pt x="715" y="1584"/>
                    <a:pt x="699" y="1582"/>
                  </a:cubicBezTo>
                  <a:cubicBezTo>
                    <a:pt x="395" y="1582"/>
                    <a:pt x="244" y="1399"/>
                    <a:pt x="244" y="1217"/>
                  </a:cubicBezTo>
                  <a:cubicBezTo>
                    <a:pt x="244" y="991"/>
                    <a:pt x="426" y="818"/>
                    <a:pt x="622" y="818"/>
                  </a:cubicBezTo>
                  <a:close/>
                  <a:moveTo>
                    <a:pt x="760" y="1"/>
                  </a:moveTo>
                  <a:cubicBezTo>
                    <a:pt x="304" y="1"/>
                    <a:pt x="0" y="335"/>
                    <a:pt x="0" y="882"/>
                  </a:cubicBezTo>
                  <a:cubicBezTo>
                    <a:pt x="0" y="1399"/>
                    <a:pt x="244" y="1734"/>
                    <a:pt x="699" y="1734"/>
                  </a:cubicBezTo>
                  <a:cubicBezTo>
                    <a:pt x="717" y="1735"/>
                    <a:pt x="734" y="1736"/>
                    <a:pt x="751" y="1736"/>
                  </a:cubicBezTo>
                  <a:cubicBezTo>
                    <a:pt x="1034" y="1736"/>
                    <a:pt x="1277" y="1503"/>
                    <a:pt x="1277" y="1217"/>
                  </a:cubicBezTo>
                  <a:cubicBezTo>
                    <a:pt x="1277" y="917"/>
                    <a:pt x="1057" y="691"/>
                    <a:pt x="771" y="691"/>
                  </a:cubicBezTo>
                  <a:cubicBezTo>
                    <a:pt x="738" y="691"/>
                    <a:pt x="704" y="694"/>
                    <a:pt x="669" y="700"/>
                  </a:cubicBezTo>
                  <a:cubicBezTo>
                    <a:pt x="647" y="697"/>
                    <a:pt x="625" y="695"/>
                    <a:pt x="603" y="695"/>
                  </a:cubicBezTo>
                  <a:cubicBezTo>
                    <a:pt x="414" y="695"/>
                    <a:pt x="234" y="810"/>
                    <a:pt x="152" y="974"/>
                  </a:cubicBezTo>
                  <a:lnTo>
                    <a:pt x="152" y="852"/>
                  </a:lnTo>
                  <a:cubicBezTo>
                    <a:pt x="152" y="396"/>
                    <a:pt x="395" y="153"/>
                    <a:pt x="760" y="153"/>
                  </a:cubicBezTo>
                  <a:cubicBezTo>
                    <a:pt x="882" y="153"/>
                    <a:pt x="1003" y="153"/>
                    <a:pt x="1095" y="214"/>
                  </a:cubicBezTo>
                  <a:lnTo>
                    <a:pt x="1155" y="92"/>
                  </a:lnTo>
                  <a:cubicBezTo>
                    <a:pt x="1034" y="31"/>
                    <a:pt x="882" y="1"/>
                    <a:pt x="7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4846100" y="3669025"/>
              <a:ext cx="31175" cy="43350"/>
            </a:xfrm>
            <a:custGeom>
              <a:rect b="b" l="l" r="r" t="t"/>
              <a:pathLst>
                <a:path extrusionOk="0" h="1734" w="1247">
                  <a:moveTo>
                    <a:pt x="183" y="1"/>
                  </a:moveTo>
                  <a:lnTo>
                    <a:pt x="122" y="852"/>
                  </a:lnTo>
                  <a:lnTo>
                    <a:pt x="487" y="852"/>
                  </a:lnTo>
                  <a:cubicBezTo>
                    <a:pt x="912" y="852"/>
                    <a:pt x="1064" y="1004"/>
                    <a:pt x="1064" y="1217"/>
                  </a:cubicBezTo>
                  <a:cubicBezTo>
                    <a:pt x="1064" y="1430"/>
                    <a:pt x="912" y="1551"/>
                    <a:pt x="608" y="1551"/>
                  </a:cubicBezTo>
                  <a:cubicBezTo>
                    <a:pt x="426" y="1551"/>
                    <a:pt x="244" y="1490"/>
                    <a:pt x="92" y="1369"/>
                  </a:cubicBezTo>
                  <a:lnTo>
                    <a:pt x="1" y="1521"/>
                  </a:lnTo>
                  <a:cubicBezTo>
                    <a:pt x="183" y="1642"/>
                    <a:pt x="396" y="1734"/>
                    <a:pt x="608" y="1734"/>
                  </a:cubicBezTo>
                  <a:cubicBezTo>
                    <a:pt x="1034" y="1734"/>
                    <a:pt x="1247" y="1490"/>
                    <a:pt x="1247" y="1217"/>
                  </a:cubicBezTo>
                  <a:cubicBezTo>
                    <a:pt x="1247" y="913"/>
                    <a:pt x="1034" y="700"/>
                    <a:pt x="517" y="700"/>
                  </a:cubicBezTo>
                  <a:lnTo>
                    <a:pt x="305" y="700"/>
                  </a:lnTo>
                  <a:lnTo>
                    <a:pt x="365" y="153"/>
                  </a:lnTo>
                  <a:lnTo>
                    <a:pt x="1125" y="15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9"/>
            <p:cNvSpPr/>
            <p:nvPr/>
          </p:nvSpPr>
          <p:spPr>
            <a:xfrm>
              <a:off x="4881050" y="3669025"/>
              <a:ext cx="44875" cy="43350"/>
            </a:xfrm>
            <a:custGeom>
              <a:rect b="b" l="l" r="r" t="t"/>
              <a:pathLst>
                <a:path extrusionOk="0" h="1734" w="1795">
                  <a:moveTo>
                    <a:pt x="396" y="92"/>
                  </a:moveTo>
                  <a:cubicBezTo>
                    <a:pt x="548" y="92"/>
                    <a:pt x="639" y="244"/>
                    <a:pt x="639" y="457"/>
                  </a:cubicBezTo>
                  <a:cubicBezTo>
                    <a:pt x="639" y="670"/>
                    <a:pt x="548" y="822"/>
                    <a:pt x="396" y="822"/>
                  </a:cubicBezTo>
                  <a:cubicBezTo>
                    <a:pt x="244" y="822"/>
                    <a:pt x="122" y="670"/>
                    <a:pt x="122" y="457"/>
                  </a:cubicBezTo>
                  <a:cubicBezTo>
                    <a:pt x="122" y="244"/>
                    <a:pt x="244" y="92"/>
                    <a:pt x="396" y="92"/>
                  </a:cubicBezTo>
                  <a:close/>
                  <a:moveTo>
                    <a:pt x="396" y="1"/>
                  </a:moveTo>
                  <a:cubicBezTo>
                    <a:pt x="153" y="1"/>
                    <a:pt x="1" y="183"/>
                    <a:pt x="1" y="457"/>
                  </a:cubicBezTo>
                  <a:cubicBezTo>
                    <a:pt x="1" y="730"/>
                    <a:pt x="153" y="913"/>
                    <a:pt x="396" y="913"/>
                  </a:cubicBezTo>
                  <a:cubicBezTo>
                    <a:pt x="609" y="913"/>
                    <a:pt x="761" y="730"/>
                    <a:pt x="761" y="457"/>
                  </a:cubicBezTo>
                  <a:cubicBezTo>
                    <a:pt x="761" y="183"/>
                    <a:pt x="609" y="1"/>
                    <a:pt x="396" y="1"/>
                  </a:cubicBezTo>
                  <a:close/>
                  <a:moveTo>
                    <a:pt x="1429" y="913"/>
                  </a:moveTo>
                  <a:cubicBezTo>
                    <a:pt x="1581" y="913"/>
                    <a:pt x="1673" y="1034"/>
                    <a:pt x="1673" y="1247"/>
                  </a:cubicBezTo>
                  <a:lnTo>
                    <a:pt x="1703" y="1247"/>
                  </a:lnTo>
                  <a:cubicBezTo>
                    <a:pt x="1703" y="1490"/>
                    <a:pt x="1581" y="1612"/>
                    <a:pt x="1429" y="1612"/>
                  </a:cubicBezTo>
                  <a:cubicBezTo>
                    <a:pt x="1247" y="1612"/>
                    <a:pt x="1156" y="1490"/>
                    <a:pt x="1156" y="1247"/>
                  </a:cubicBezTo>
                  <a:cubicBezTo>
                    <a:pt x="1156" y="1034"/>
                    <a:pt x="1247" y="913"/>
                    <a:pt x="1429" y="913"/>
                  </a:cubicBezTo>
                  <a:close/>
                  <a:moveTo>
                    <a:pt x="1399" y="1"/>
                  </a:moveTo>
                  <a:lnTo>
                    <a:pt x="244" y="1703"/>
                  </a:lnTo>
                  <a:lnTo>
                    <a:pt x="396" y="1703"/>
                  </a:lnTo>
                  <a:lnTo>
                    <a:pt x="1551" y="1"/>
                  </a:lnTo>
                  <a:close/>
                  <a:moveTo>
                    <a:pt x="1399" y="791"/>
                  </a:moveTo>
                  <a:cubicBezTo>
                    <a:pt x="1186" y="791"/>
                    <a:pt x="1034" y="974"/>
                    <a:pt x="1034" y="1247"/>
                  </a:cubicBezTo>
                  <a:lnTo>
                    <a:pt x="1065" y="1247"/>
                  </a:lnTo>
                  <a:cubicBezTo>
                    <a:pt x="1065" y="1551"/>
                    <a:pt x="1186" y="1734"/>
                    <a:pt x="1399" y="1734"/>
                  </a:cubicBezTo>
                  <a:cubicBezTo>
                    <a:pt x="1642" y="1734"/>
                    <a:pt x="1794" y="1551"/>
                    <a:pt x="1794" y="1247"/>
                  </a:cubicBezTo>
                  <a:cubicBezTo>
                    <a:pt x="1794" y="974"/>
                    <a:pt x="1642" y="791"/>
                    <a:pt x="1399" y="7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5143975" y="3536050"/>
              <a:ext cx="294100" cy="294675"/>
            </a:xfrm>
            <a:custGeom>
              <a:rect b="b" l="l" r="r" t="t"/>
              <a:pathLst>
                <a:path extrusionOk="0" h="11787" w="11764">
                  <a:moveTo>
                    <a:pt x="5897" y="1"/>
                  </a:moveTo>
                  <a:lnTo>
                    <a:pt x="5897" y="973"/>
                  </a:lnTo>
                  <a:cubicBezTo>
                    <a:pt x="6323" y="973"/>
                    <a:pt x="6749" y="1034"/>
                    <a:pt x="7174" y="1125"/>
                  </a:cubicBezTo>
                  <a:cubicBezTo>
                    <a:pt x="8876" y="1581"/>
                    <a:pt x="10183" y="2919"/>
                    <a:pt x="10639" y="4621"/>
                  </a:cubicBezTo>
                  <a:cubicBezTo>
                    <a:pt x="10882" y="5442"/>
                    <a:pt x="10882" y="6323"/>
                    <a:pt x="10639" y="7174"/>
                  </a:cubicBezTo>
                  <a:cubicBezTo>
                    <a:pt x="10548" y="7569"/>
                    <a:pt x="10366" y="7995"/>
                    <a:pt x="10153" y="8360"/>
                  </a:cubicBezTo>
                  <a:cubicBezTo>
                    <a:pt x="9940" y="8724"/>
                    <a:pt x="9666" y="9059"/>
                    <a:pt x="9363" y="9363"/>
                  </a:cubicBezTo>
                  <a:cubicBezTo>
                    <a:pt x="8755" y="9971"/>
                    <a:pt x="7995" y="10426"/>
                    <a:pt x="7174" y="10639"/>
                  </a:cubicBezTo>
                  <a:cubicBezTo>
                    <a:pt x="6749" y="10761"/>
                    <a:pt x="6315" y="10822"/>
                    <a:pt x="5886" y="10822"/>
                  </a:cubicBezTo>
                  <a:cubicBezTo>
                    <a:pt x="5457" y="10822"/>
                    <a:pt x="5031" y="10761"/>
                    <a:pt x="4621" y="10639"/>
                  </a:cubicBezTo>
                  <a:cubicBezTo>
                    <a:pt x="3770" y="10426"/>
                    <a:pt x="3010" y="9971"/>
                    <a:pt x="2402" y="9363"/>
                  </a:cubicBezTo>
                  <a:cubicBezTo>
                    <a:pt x="2098" y="9059"/>
                    <a:pt x="1855" y="8724"/>
                    <a:pt x="1642" y="8360"/>
                  </a:cubicBezTo>
                  <a:cubicBezTo>
                    <a:pt x="1429" y="7964"/>
                    <a:pt x="1247" y="7569"/>
                    <a:pt x="1125" y="7174"/>
                  </a:cubicBezTo>
                  <a:cubicBezTo>
                    <a:pt x="1065" y="6870"/>
                    <a:pt x="1004" y="6597"/>
                    <a:pt x="1004" y="6293"/>
                  </a:cubicBezTo>
                  <a:lnTo>
                    <a:pt x="1" y="6293"/>
                  </a:lnTo>
                  <a:cubicBezTo>
                    <a:pt x="31" y="6688"/>
                    <a:pt x="92" y="7053"/>
                    <a:pt x="213" y="7417"/>
                  </a:cubicBezTo>
                  <a:cubicBezTo>
                    <a:pt x="335" y="7904"/>
                    <a:pt x="517" y="8390"/>
                    <a:pt x="791" y="8846"/>
                  </a:cubicBezTo>
                  <a:cubicBezTo>
                    <a:pt x="1308" y="9727"/>
                    <a:pt x="2037" y="10487"/>
                    <a:pt x="2949" y="11004"/>
                  </a:cubicBezTo>
                  <a:cubicBezTo>
                    <a:pt x="3375" y="11247"/>
                    <a:pt x="3861" y="11460"/>
                    <a:pt x="4378" y="11581"/>
                  </a:cubicBezTo>
                  <a:cubicBezTo>
                    <a:pt x="4864" y="11718"/>
                    <a:pt x="5373" y="11787"/>
                    <a:pt x="5886" y="11787"/>
                  </a:cubicBezTo>
                  <a:cubicBezTo>
                    <a:pt x="6399" y="11787"/>
                    <a:pt x="6916" y="11718"/>
                    <a:pt x="7417" y="11581"/>
                  </a:cubicBezTo>
                  <a:cubicBezTo>
                    <a:pt x="7904" y="11460"/>
                    <a:pt x="8390" y="11247"/>
                    <a:pt x="8815" y="11004"/>
                  </a:cubicBezTo>
                  <a:cubicBezTo>
                    <a:pt x="9271" y="10730"/>
                    <a:pt x="9697" y="10426"/>
                    <a:pt x="10062" y="10062"/>
                  </a:cubicBezTo>
                  <a:cubicBezTo>
                    <a:pt x="10426" y="9697"/>
                    <a:pt x="10730" y="9271"/>
                    <a:pt x="10974" y="8846"/>
                  </a:cubicBezTo>
                  <a:cubicBezTo>
                    <a:pt x="11247" y="8390"/>
                    <a:pt x="11429" y="7904"/>
                    <a:pt x="11581" y="7417"/>
                  </a:cubicBezTo>
                  <a:cubicBezTo>
                    <a:pt x="11703" y="6931"/>
                    <a:pt x="11764" y="6414"/>
                    <a:pt x="11764" y="5897"/>
                  </a:cubicBezTo>
                  <a:cubicBezTo>
                    <a:pt x="11764" y="5381"/>
                    <a:pt x="11703" y="4864"/>
                    <a:pt x="11581" y="4378"/>
                  </a:cubicBezTo>
                  <a:cubicBezTo>
                    <a:pt x="11460" y="3861"/>
                    <a:pt x="11247" y="3405"/>
                    <a:pt x="11004" y="2949"/>
                  </a:cubicBezTo>
                  <a:cubicBezTo>
                    <a:pt x="10487" y="2037"/>
                    <a:pt x="9727" y="1308"/>
                    <a:pt x="8846" y="791"/>
                  </a:cubicBezTo>
                  <a:cubicBezTo>
                    <a:pt x="8390" y="517"/>
                    <a:pt x="7904" y="335"/>
                    <a:pt x="7417" y="183"/>
                  </a:cubicBezTo>
                  <a:cubicBezTo>
                    <a:pt x="6900" y="62"/>
                    <a:pt x="6414" y="1"/>
                    <a:pt x="58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5226800" y="3666750"/>
              <a:ext cx="31200" cy="43350"/>
            </a:xfrm>
            <a:custGeom>
              <a:rect b="b" l="l" r="r" t="t"/>
              <a:pathLst>
                <a:path extrusionOk="0" h="1734" w="1248">
                  <a:moveTo>
                    <a:pt x="1247" y="1"/>
                  </a:moveTo>
                  <a:lnTo>
                    <a:pt x="1" y="31"/>
                  </a:lnTo>
                  <a:lnTo>
                    <a:pt x="1" y="487"/>
                  </a:lnTo>
                  <a:lnTo>
                    <a:pt x="153" y="487"/>
                  </a:lnTo>
                  <a:lnTo>
                    <a:pt x="153" y="183"/>
                  </a:lnTo>
                  <a:lnTo>
                    <a:pt x="1034" y="183"/>
                  </a:lnTo>
                  <a:lnTo>
                    <a:pt x="335" y="1733"/>
                  </a:lnTo>
                  <a:lnTo>
                    <a:pt x="518" y="1733"/>
                  </a:lnTo>
                  <a:lnTo>
                    <a:pt x="1247" y="122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9"/>
            <p:cNvSpPr/>
            <p:nvPr/>
          </p:nvSpPr>
          <p:spPr>
            <a:xfrm>
              <a:off x="5261000" y="3666750"/>
              <a:ext cx="30425" cy="43350"/>
            </a:xfrm>
            <a:custGeom>
              <a:rect b="b" l="l" r="r" t="t"/>
              <a:pathLst>
                <a:path extrusionOk="0" h="1734" w="1217">
                  <a:moveTo>
                    <a:pt x="183" y="1"/>
                  </a:moveTo>
                  <a:lnTo>
                    <a:pt x="122" y="852"/>
                  </a:lnTo>
                  <a:lnTo>
                    <a:pt x="487" y="852"/>
                  </a:lnTo>
                  <a:cubicBezTo>
                    <a:pt x="912" y="852"/>
                    <a:pt x="1034" y="1004"/>
                    <a:pt x="1034" y="1217"/>
                  </a:cubicBezTo>
                  <a:cubicBezTo>
                    <a:pt x="1034" y="1429"/>
                    <a:pt x="882" y="1551"/>
                    <a:pt x="609" y="1551"/>
                  </a:cubicBezTo>
                  <a:cubicBezTo>
                    <a:pt x="396" y="1551"/>
                    <a:pt x="213" y="1490"/>
                    <a:pt x="92" y="1369"/>
                  </a:cubicBezTo>
                  <a:lnTo>
                    <a:pt x="1" y="1490"/>
                  </a:lnTo>
                  <a:cubicBezTo>
                    <a:pt x="153" y="1642"/>
                    <a:pt x="365" y="1733"/>
                    <a:pt x="609" y="1733"/>
                  </a:cubicBezTo>
                  <a:cubicBezTo>
                    <a:pt x="1004" y="1733"/>
                    <a:pt x="1216" y="1490"/>
                    <a:pt x="1216" y="1217"/>
                  </a:cubicBezTo>
                  <a:cubicBezTo>
                    <a:pt x="1216" y="913"/>
                    <a:pt x="1004" y="700"/>
                    <a:pt x="517" y="700"/>
                  </a:cubicBezTo>
                  <a:lnTo>
                    <a:pt x="305" y="700"/>
                  </a:lnTo>
                  <a:lnTo>
                    <a:pt x="365" y="153"/>
                  </a:lnTo>
                  <a:lnTo>
                    <a:pt x="1125" y="15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9"/>
            <p:cNvSpPr/>
            <p:nvPr/>
          </p:nvSpPr>
          <p:spPr>
            <a:xfrm>
              <a:off x="5295950" y="3666750"/>
              <a:ext cx="44100" cy="43350"/>
            </a:xfrm>
            <a:custGeom>
              <a:rect b="b" l="l" r="r" t="t"/>
              <a:pathLst>
                <a:path extrusionOk="0" h="1734" w="1764">
                  <a:moveTo>
                    <a:pt x="366" y="92"/>
                  </a:moveTo>
                  <a:cubicBezTo>
                    <a:pt x="518" y="92"/>
                    <a:pt x="639" y="244"/>
                    <a:pt x="639" y="457"/>
                  </a:cubicBezTo>
                  <a:cubicBezTo>
                    <a:pt x="639" y="669"/>
                    <a:pt x="518" y="791"/>
                    <a:pt x="366" y="791"/>
                  </a:cubicBezTo>
                  <a:cubicBezTo>
                    <a:pt x="214" y="791"/>
                    <a:pt x="122" y="669"/>
                    <a:pt x="122" y="457"/>
                  </a:cubicBezTo>
                  <a:cubicBezTo>
                    <a:pt x="122" y="244"/>
                    <a:pt x="214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153" y="1"/>
                    <a:pt x="1" y="183"/>
                    <a:pt x="1" y="457"/>
                  </a:cubicBezTo>
                  <a:cubicBezTo>
                    <a:pt x="1" y="730"/>
                    <a:pt x="153" y="913"/>
                    <a:pt x="366" y="913"/>
                  </a:cubicBezTo>
                  <a:cubicBezTo>
                    <a:pt x="578" y="913"/>
                    <a:pt x="761" y="730"/>
                    <a:pt x="761" y="457"/>
                  </a:cubicBezTo>
                  <a:cubicBezTo>
                    <a:pt x="761" y="183"/>
                    <a:pt x="578" y="1"/>
                    <a:pt x="366" y="1"/>
                  </a:cubicBezTo>
                  <a:close/>
                  <a:moveTo>
                    <a:pt x="1399" y="913"/>
                  </a:moveTo>
                  <a:cubicBezTo>
                    <a:pt x="1551" y="913"/>
                    <a:pt x="1673" y="1034"/>
                    <a:pt x="1673" y="1247"/>
                  </a:cubicBezTo>
                  <a:cubicBezTo>
                    <a:pt x="1673" y="1460"/>
                    <a:pt x="1551" y="1612"/>
                    <a:pt x="1399" y="1612"/>
                  </a:cubicBezTo>
                  <a:cubicBezTo>
                    <a:pt x="1247" y="1612"/>
                    <a:pt x="1125" y="1490"/>
                    <a:pt x="1125" y="1247"/>
                  </a:cubicBezTo>
                  <a:cubicBezTo>
                    <a:pt x="1125" y="1034"/>
                    <a:pt x="1247" y="913"/>
                    <a:pt x="1399" y="913"/>
                  </a:cubicBezTo>
                  <a:close/>
                  <a:moveTo>
                    <a:pt x="1399" y="791"/>
                  </a:moveTo>
                  <a:cubicBezTo>
                    <a:pt x="1186" y="791"/>
                    <a:pt x="1004" y="973"/>
                    <a:pt x="1004" y="1247"/>
                  </a:cubicBezTo>
                  <a:lnTo>
                    <a:pt x="1034" y="1247"/>
                  </a:lnTo>
                  <a:cubicBezTo>
                    <a:pt x="1034" y="1521"/>
                    <a:pt x="1156" y="1703"/>
                    <a:pt x="1399" y="1703"/>
                  </a:cubicBezTo>
                  <a:cubicBezTo>
                    <a:pt x="1612" y="1703"/>
                    <a:pt x="1764" y="1521"/>
                    <a:pt x="1764" y="1247"/>
                  </a:cubicBezTo>
                  <a:cubicBezTo>
                    <a:pt x="1764" y="973"/>
                    <a:pt x="1612" y="791"/>
                    <a:pt x="1399" y="791"/>
                  </a:cubicBezTo>
                  <a:close/>
                  <a:moveTo>
                    <a:pt x="1399" y="1"/>
                  </a:moveTo>
                  <a:lnTo>
                    <a:pt x="244" y="1733"/>
                  </a:lnTo>
                  <a:lnTo>
                    <a:pt x="396" y="1733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5143975" y="3536050"/>
              <a:ext cx="294100" cy="294675"/>
            </a:xfrm>
            <a:custGeom>
              <a:rect b="b" l="l" r="r" t="t"/>
              <a:pathLst>
                <a:path extrusionOk="0" h="11787" w="11764">
                  <a:moveTo>
                    <a:pt x="5897" y="1"/>
                  </a:moveTo>
                  <a:cubicBezTo>
                    <a:pt x="4864" y="1"/>
                    <a:pt x="3861" y="274"/>
                    <a:pt x="2949" y="791"/>
                  </a:cubicBezTo>
                  <a:cubicBezTo>
                    <a:pt x="2068" y="1308"/>
                    <a:pt x="1308" y="2037"/>
                    <a:pt x="791" y="2949"/>
                  </a:cubicBezTo>
                  <a:cubicBezTo>
                    <a:pt x="548" y="3405"/>
                    <a:pt x="335" y="3861"/>
                    <a:pt x="213" y="4378"/>
                  </a:cubicBezTo>
                  <a:cubicBezTo>
                    <a:pt x="61" y="4864"/>
                    <a:pt x="1" y="5381"/>
                    <a:pt x="1" y="5897"/>
                  </a:cubicBezTo>
                  <a:lnTo>
                    <a:pt x="1" y="6293"/>
                  </a:lnTo>
                  <a:cubicBezTo>
                    <a:pt x="31" y="6688"/>
                    <a:pt x="92" y="7053"/>
                    <a:pt x="183" y="7417"/>
                  </a:cubicBezTo>
                  <a:cubicBezTo>
                    <a:pt x="335" y="7904"/>
                    <a:pt x="517" y="8390"/>
                    <a:pt x="791" y="8846"/>
                  </a:cubicBezTo>
                  <a:cubicBezTo>
                    <a:pt x="1308" y="9727"/>
                    <a:pt x="2037" y="10487"/>
                    <a:pt x="2949" y="11004"/>
                  </a:cubicBezTo>
                  <a:cubicBezTo>
                    <a:pt x="3375" y="11247"/>
                    <a:pt x="3861" y="11460"/>
                    <a:pt x="4347" y="11581"/>
                  </a:cubicBezTo>
                  <a:cubicBezTo>
                    <a:pt x="4849" y="11718"/>
                    <a:pt x="5366" y="11787"/>
                    <a:pt x="5878" y="11787"/>
                  </a:cubicBezTo>
                  <a:cubicBezTo>
                    <a:pt x="6391" y="11787"/>
                    <a:pt x="6900" y="11718"/>
                    <a:pt x="7387" y="11581"/>
                  </a:cubicBezTo>
                  <a:cubicBezTo>
                    <a:pt x="7904" y="11460"/>
                    <a:pt x="8390" y="11247"/>
                    <a:pt x="8815" y="11004"/>
                  </a:cubicBezTo>
                  <a:cubicBezTo>
                    <a:pt x="9271" y="10730"/>
                    <a:pt x="9666" y="10426"/>
                    <a:pt x="10031" y="10062"/>
                  </a:cubicBezTo>
                  <a:cubicBezTo>
                    <a:pt x="10396" y="9697"/>
                    <a:pt x="10730" y="9271"/>
                    <a:pt x="10974" y="8846"/>
                  </a:cubicBezTo>
                  <a:cubicBezTo>
                    <a:pt x="11247" y="8390"/>
                    <a:pt x="11429" y="7904"/>
                    <a:pt x="11581" y="7417"/>
                  </a:cubicBezTo>
                  <a:cubicBezTo>
                    <a:pt x="11703" y="6931"/>
                    <a:pt x="11764" y="6414"/>
                    <a:pt x="11764" y="5897"/>
                  </a:cubicBezTo>
                  <a:lnTo>
                    <a:pt x="10791" y="5897"/>
                  </a:lnTo>
                  <a:cubicBezTo>
                    <a:pt x="10791" y="6323"/>
                    <a:pt x="10761" y="6749"/>
                    <a:pt x="10639" y="7174"/>
                  </a:cubicBezTo>
                  <a:cubicBezTo>
                    <a:pt x="10518" y="7600"/>
                    <a:pt x="10366" y="7995"/>
                    <a:pt x="10153" y="8360"/>
                  </a:cubicBezTo>
                  <a:cubicBezTo>
                    <a:pt x="9940" y="8724"/>
                    <a:pt x="9666" y="9059"/>
                    <a:pt x="9363" y="9363"/>
                  </a:cubicBezTo>
                  <a:cubicBezTo>
                    <a:pt x="8755" y="10001"/>
                    <a:pt x="7995" y="10426"/>
                    <a:pt x="7144" y="10639"/>
                  </a:cubicBezTo>
                  <a:cubicBezTo>
                    <a:pt x="6733" y="10761"/>
                    <a:pt x="6308" y="10822"/>
                    <a:pt x="5882" y="10822"/>
                  </a:cubicBezTo>
                  <a:cubicBezTo>
                    <a:pt x="5457" y="10822"/>
                    <a:pt x="5031" y="10761"/>
                    <a:pt x="4621" y="10639"/>
                  </a:cubicBezTo>
                  <a:cubicBezTo>
                    <a:pt x="3770" y="10426"/>
                    <a:pt x="3010" y="10001"/>
                    <a:pt x="2402" y="9363"/>
                  </a:cubicBezTo>
                  <a:cubicBezTo>
                    <a:pt x="2098" y="9059"/>
                    <a:pt x="1824" y="8724"/>
                    <a:pt x="1612" y="8360"/>
                  </a:cubicBezTo>
                  <a:cubicBezTo>
                    <a:pt x="1399" y="7995"/>
                    <a:pt x="1247" y="7600"/>
                    <a:pt x="1125" y="7174"/>
                  </a:cubicBezTo>
                  <a:cubicBezTo>
                    <a:pt x="1065" y="6901"/>
                    <a:pt x="1004" y="6597"/>
                    <a:pt x="973" y="6293"/>
                  </a:cubicBezTo>
                  <a:lnTo>
                    <a:pt x="973" y="5897"/>
                  </a:lnTo>
                  <a:cubicBezTo>
                    <a:pt x="973" y="5472"/>
                    <a:pt x="1034" y="5046"/>
                    <a:pt x="1156" y="4621"/>
                  </a:cubicBezTo>
                  <a:cubicBezTo>
                    <a:pt x="1612" y="2919"/>
                    <a:pt x="2919" y="1581"/>
                    <a:pt x="4621" y="1125"/>
                  </a:cubicBezTo>
                  <a:cubicBezTo>
                    <a:pt x="5046" y="1034"/>
                    <a:pt x="5472" y="973"/>
                    <a:pt x="5897" y="973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4539100" y="3305050"/>
              <a:ext cx="1079075" cy="661900"/>
            </a:xfrm>
            <a:custGeom>
              <a:rect b="b" l="l" r="r" t="t"/>
              <a:pathLst>
                <a:path extrusionOk="0" h="26476" w="43163">
                  <a:moveTo>
                    <a:pt x="40609" y="274"/>
                  </a:moveTo>
                  <a:cubicBezTo>
                    <a:pt x="41886" y="274"/>
                    <a:pt x="42889" y="1277"/>
                    <a:pt x="42889" y="2554"/>
                  </a:cubicBezTo>
                  <a:lnTo>
                    <a:pt x="42889" y="23922"/>
                  </a:lnTo>
                  <a:cubicBezTo>
                    <a:pt x="42889" y="25168"/>
                    <a:pt x="41886" y="26201"/>
                    <a:pt x="40609" y="26201"/>
                  </a:cubicBezTo>
                  <a:lnTo>
                    <a:pt x="2554" y="26201"/>
                  </a:lnTo>
                  <a:cubicBezTo>
                    <a:pt x="1308" y="26201"/>
                    <a:pt x="274" y="25168"/>
                    <a:pt x="274" y="23922"/>
                  </a:cubicBezTo>
                  <a:lnTo>
                    <a:pt x="274" y="2554"/>
                  </a:lnTo>
                  <a:cubicBezTo>
                    <a:pt x="274" y="1308"/>
                    <a:pt x="1308" y="274"/>
                    <a:pt x="2554" y="274"/>
                  </a:cubicBezTo>
                  <a:close/>
                  <a:moveTo>
                    <a:pt x="2554" y="1"/>
                  </a:moveTo>
                  <a:cubicBezTo>
                    <a:pt x="1156" y="1"/>
                    <a:pt x="1" y="1125"/>
                    <a:pt x="1" y="2554"/>
                  </a:cubicBezTo>
                  <a:lnTo>
                    <a:pt x="1" y="23922"/>
                  </a:lnTo>
                  <a:cubicBezTo>
                    <a:pt x="1" y="25320"/>
                    <a:pt x="1156" y="26475"/>
                    <a:pt x="2554" y="26475"/>
                  </a:cubicBezTo>
                  <a:lnTo>
                    <a:pt x="40609" y="26475"/>
                  </a:lnTo>
                  <a:cubicBezTo>
                    <a:pt x="42038" y="26475"/>
                    <a:pt x="43163" y="25320"/>
                    <a:pt x="43163" y="23922"/>
                  </a:cubicBezTo>
                  <a:lnTo>
                    <a:pt x="43163" y="2554"/>
                  </a:lnTo>
                  <a:cubicBezTo>
                    <a:pt x="43163" y="1125"/>
                    <a:pt x="42038" y="1"/>
                    <a:pt x="40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9"/>
            <p:cNvSpPr/>
            <p:nvPr/>
          </p:nvSpPr>
          <p:spPr>
            <a:xfrm>
              <a:off x="4644725" y="3453225"/>
              <a:ext cx="443800" cy="3825"/>
            </a:xfrm>
            <a:custGeom>
              <a:rect b="b" l="l" r="r" t="t"/>
              <a:pathLst>
                <a:path extrusionOk="0" h="153" w="17752">
                  <a:moveTo>
                    <a:pt x="8876" y="1"/>
                  </a:moveTo>
                  <a:cubicBezTo>
                    <a:pt x="3983" y="1"/>
                    <a:pt x="1" y="31"/>
                    <a:pt x="1" y="61"/>
                  </a:cubicBezTo>
                  <a:cubicBezTo>
                    <a:pt x="1" y="92"/>
                    <a:pt x="3983" y="153"/>
                    <a:pt x="8876" y="153"/>
                  </a:cubicBezTo>
                  <a:cubicBezTo>
                    <a:pt x="13770" y="153"/>
                    <a:pt x="17752" y="92"/>
                    <a:pt x="17752" y="61"/>
                  </a:cubicBezTo>
                  <a:cubicBezTo>
                    <a:pt x="17752" y="31"/>
                    <a:pt x="13800" y="1"/>
                    <a:pt x="88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9"/>
            <p:cNvSpPr/>
            <p:nvPr/>
          </p:nvSpPr>
          <p:spPr>
            <a:xfrm>
              <a:off x="2306550" y="1567175"/>
              <a:ext cx="56250" cy="72225"/>
            </a:xfrm>
            <a:custGeom>
              <a:rect b="b" l="l" r="r" t="t"/>
              <a:pathLst>
                <a:path extrusionOk="0" h="2889" w="2250">
                  <a:moveTo>
                    <a:pt x="1186" y="1"/>
                  </a:moveTo>
                  <a:cubicBezTo>
                    <a:pt x="426" y="1"/>
                    <a:pt x="61" y="366"/>
                    <a:pt x="61" y="821"/>
                  </a:cubicBezTo>
                  <a:cubicBezTo>
                    <a:pt x="61" y="1885"/>
                    <a:pt x="1733" y="1490"/>
                    <a:pt x="1733" y="2068"/>
                  </a:cubicBezTo>
                  <a:cubicBezTo>
                    <a:pt x="1733" y="2311"/>
                    <a:pt x="1550" y="2463"/>
                    <a:pt x="1094" y="2463"/>
                  </a:cubicBezTo>
                  <a:cubicBezTo>
                    <a:pt x="760" y="2463"/>
                    <a:pt x="426" y="2341"/>
                    <a:pt x="182" y="2159"/>
                  </a:cubicBezTo>
                  <a:lnTo>
                    <a:pt x="0" y="2554"/>
                  </a:lnTo>
                  <a:cubicBezTo>
                    <a:pt x="334" y="2797"/>
                    <a:pt x="699" y="2888"/>
                    <a:pt x="1094" y="2888"/>
                  </a:cubicBezTo>
                  <a:cubicBezTo>
                    <a:pt x="1854" y="2888"/>
                    <a:pt x="2249" y="2493"/>
                    <a:pt x="2249" y="2037"/>
                  </a:cubicBezTo>
                  <a:cubicBezTo>
                    <a:pt x="2249" y="1004"/>
                    <a:pt x="578" y="1399"/>
                    <a:pt x="578" y="821"/>
                  </a:cubicBezTo>
                  <a:cubicBezTo>
                    <a:pt x="578" y="609"/>
                    <a:pt x="760" y="426"/>
                    <a:pt x="1186" y="426"/>
                  </a:cubicBezTo>
                  <a:cubicBezTo>
                    <a:pt x="1459" y="426"/>
                    <a:pt x="1733" y="518"/>
                    <a:pt x="1945" y="639"/>
                  </a:cubicBezTo>
                  <a:lnTo>
                    <a:pt x="2128" y="244"/>
                  </a:lnTo>
                  <a:cubicBezTo>
                    <a:pt x="1854" y="62"/>
                    <a:pt x="1520" y="1"/>
                    <a:pt x="1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2369075" y="1582150"/>
              <a:ext cx="67425" cy="57275"/>
            </a:xfrm>
            <a:custGeom>
              <a:rect b="b" l="l" r="r" t="t"/>
              <a:pathLst>
                <a:path extrusionOk="0" h="2291" w="2697">
                  <a:moveTo>
                    <a:pt x="1148" y="576"/>
                  </a:moveTo>
                  <a:cubicBezTo>
                    <a:pt x="1464" y="576"/>
                    <a:pt x="1765" y="812"/>
                    <a:pt x="1785" y="1195"/>
                  </a:cubicBezTo>
                  <a:cubicBezTo>
                    <a:pt x="1815" y="1560"/>
                    <a:pt x="1542" y="1864"/>
                    <a:pt x="1147" y="1864"/>
                  </a:cubicBezTo>
                  <a:cubicBezTo>
                    <a:pt x="599" y="1833"/>
                    <a:pt x="326" y="1195"/>
                    <a:pt x="691" y="770"/>
                  </a:cubicBezTo>
                  <a:cubicBezTo>
                    <a:pt x="824" y="637"/>
                    <a:pt x="988" y="576"/>
                    <a:pt x="1148" y="576"/>
                  </a:cubicBezTo>
                  <a:close/>
                  <a:moveTo>
                    <a:pt x="1171" y="0"/>
                  </a:moveTo>
                  <a:cubicBezTo>
                    <a:pt x="574" y="0"/>
                    <a:pt x="1" y="482"/>
                    <a:pt x="22" y="1195"/>
                  </a:cubicBezTo>
                  <a:cubicBezTo>
                    <a:pt x="22" y="1786"/>
                    <a:pt x="510" y="2291"/>
                    <a:pt x="1123" y="2291"/>
                  </a:cubicBezTo>
                  <a:cubicBezTo>
                    <a:pt x="1141" y="2291"/>
                    <a:pt x="1159" y="2290"/>
                    <a:pt x="1177" y="2289"/>
                  </a:cubicBezTo>
                  <a:cubicBezTo>
                    <a:pt x="2180" y="2289"/>
                    <a:pt x="2697" y="1043"/>
                    <a:pt x="1937" y="314"/>
                  </a:cubicBezTo>
                  <a:cubicBezTo>
                    <a:pt x="1711" y="97"/>
                    <a:pt x="1438" y="0"/>
                    <a:pt x="1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2434200" y="1584550"/>
              <a:ext cx="51700" cy="54925"/>
            </a:xfrm>
            <a:custGeom>
              <a:rect b="b" l="l" r="r" t="t"/>
              <a:pathLst>
                <a:path extrusionOk="0" h="2197" w="2068">
                  <a:moveTo>
                    <a:pt x="1054" y="0"/>
                  </a:moveTo>
                  <a:cubicBezTo>
                    <a:pt x="463" y="0"/>
                    <a:pt x="1" y="495"/>
                    <a:pt x="1" y="1099"/>
                  </a:cubicBezTo>
                  <a:cubicBezTo>
                    <a:pt x="1" y="1718"/>
                    <a:pt x="487" y="2195"/>
                    <a:pt x="1099" y="2195"/>
                  </a:cubicBezTo>
                  <a:cubicBezTo>
                    <a:pt x="1118" y="2195"/>
                    <a:pt x="1137" y="2194"/>
                    <a:pt x="1156" y="2193"/>
                  </a:cubicBezTo>
                  <a:cubicBezTo>
                    <a:pt x="1179" y="2195"/>
                    <a:pt x="1202" y="2196"/>
                    <a:pt x="1225" y="2196"/>
                  </a:cubicBezTo>
                  <a:cubicBezTo>
                    <a:pt x="1566" y="2196"/>
                    <a:pt x="1897" y="1990"/>
                    <a:pt x="2067" y="1677"/>
                  </a:cubicBezTo>
                  <a:lnTo>
                    <a:pt x="1703" y="1464"/>
                  </a:lnTo>
                  <a:cubicBezTo>
                    <a:pt x="1581" y="1646"/>
                    <a:pt x="1368" y="1768"/>
                    <a:pt x="1156" y="1768"/>
                  </a:cubicBezTo>
                  <a:cubicBezTo>
                    <a:pt x="274" y="1768"/>
                    <a:pt x="274" y="430"/>
                    <a:pt x="1156" y="430"/>
                  </a:cubicBezTo>
                  <a:cubicBezTo>
                    <a:pt x="1368" y="430"/>
                    <a:pt x="1581" y="522"/>
                    <a:pt x="1703" y="704"/>
                  </a:cubicBezTo>
                  <a:lnTo>
                    <a:pt x="2067" y="491"/>
                  </a:lnTo>
                  <a:cubicBezTo>
                    <a:pt x="1898" y="181"/>
                    <a:pt x="1572" y="2"/>
                    <a:pt x="1235" y="2"/>
                  </a:cubicBezTo>
                  <a:cubicBezTo>
                    <a:pt x="1208" y="2"/>
                    <a:pt x="1182" y="3"/>
                    <a:pt x="1156" y="5"/>
                  </a:cubicBezTo>
                  <a:cubicBezTo>
                    <a:pt x="1121" y="2"/>
                    <a:pt x="1087" y="0"/>
                    <a:pt x="10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9"/>
            <p:cNvSpPr/>
            <p:nvPr/>
          </p:nvSpPr>
          <p:spPr>
            <a:xfrm>
              <a:off x="2495000" y="1561100"/>
              <a:ext cx="15975" cy="78300"/>
            </a:xfrm>
            <a:custGeom>
              <a:rect b="b" l="l" r="r" t="t"/>
              <a:pathLst>
                <a:path extrusionOk="0" h="3132" w="639">
                  <a:moveTo>
                    <a:pt x="335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87"/>
                    <a:pt x="152" y="609"/>
                    <a:pt x="335" y="609"/>
                  </a:cubicBezTo>
                  <a:cubicBezTo>
                    <a:pt x="487" y="609"/>
                    <a:pt x="639" y="457"/>
                    <a:pt x="639" y="305"/>
                  </a:cubicBezTo>
                  <a:cubicBezTo>
                    <a:pt x="639" y="122"/>
                    <a:pt x="487" y="1"/>
                    <a:pt x="335" y="1"/>
                  </a:cubicBezTo>
                  <a:close/>
                  <a:moveTo>
                    <a:pt x="61" y="973"/>
                  </a:moveTo>
                  <a:lnTo>
                    <a:pt x="61" y="3131"/>
                  </a:lnTo>
                  <a:lnTo>
                    <a:pt x="578" y="3131"/>
                  </a:lnTo>
                  <a:lnTo>
                    <a:pt x="578" y="9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9"/>
            <p:cNvSpPr/>
            <p:nvPr/>
          </p:nvSpPr>
          <p:spPr>
            <a:xfrm>
              <a:off x="2521600" y="1584525"/>
              <a:ext cx="48650" cy="55025"/>
            </a:xfrm>
            <a:custGeom>
              <a:rect b="b" l="l" r="r" t="t"/>
              <a:pathLst>
                <a:path extrusionOk="0" h="2201" w="1946">
                  <a:moveTo>
                    <a:pt x="1459" y="1252"/>
                  </a:moveTo>
                  <a:lnTo>
                    <a:pt x="1459" y="1495"/>
                  </a:lnTo>
                  <a:cubicBezTo>
                    <a:pt x="1368" y="1708"/>
                    <a:pt x="1155" y="1830"/>
                    <a:pt x="912" y="1830"/>
                  </a:cubicBezTo>
                  <a:cubicBezTo>
                    <a:pt x="669" y="1830"/>
                    <a:pt x="517" y="1678"/>
                    <a:pt x="517" y="1526"/>
                  </a:cubicBezTo>
                  <a:cubicBezTo>
                    <a:pt x="517" y="1374"/>
                    <a:pt x="608" y="1252"/>
                    <a:pt x="942" y="1252"/>
                  </a:cubicBezTo>
                  <a:close/>
                  <a:moveTo>
                    <a:pt x="858" y="0"/>
                  </a:moveTo>
                  <a:cubicBezTo>
                    <a:pt x="586" y="0"/>
                    <a:pt x="300" y="93"/>
                    <a:pt x="61" y="279"/>
                  </a:cubicBezTo>
                  <a:lnTo>
                    <a:pt x="274" y="644"/>
                  </a:lnTo>
                  <a:cubicBezTo>
                    <a:pt x="456" y="492"/>
                    <a:pt x="699" y="431"/>
                    <a:pt x="912" y="431"/>
                  </a:cubicBezTo>
                  <a:cubicBezTo>
                    <a:pt x="1277" y="431"/>
                    <a:pt x="1459" y="614"/>
                    <a:pt x="1459" y="887"/>
                  </a:cubicBezTo>
                  <a:lnTo>
                    <a:pt x="1459" y="918"/>
                  </a:lnTo>
                  <a:lnTo>
                    <a:pt x="912" y="918"/>
                  </a:lnTo>
                  <a:cubicBezTo>
                    <a:pt x="243" y="918"/>
                    <a:pt x="0" y="1191"/>
                    <a:pt x="0" y="1556"/>
                  </a:cubicBezTo>
                  <a:cubicBezTo>
                    <a:pt x="0" y="1951"/>
                    <a:pt x="334" y="2194"/>
                    <a:pt x="821" y="2194"/>
                  </a:cubicBezTo>
                  <a:cubicBezTo>
                    <a:pt x="851" y="2198"/>
                    <a:pt x="882" y="2200"/>
                    <a:pt x="912" y="2200"/>
                  </a:cubicBezTo>
                  <a:cubicBezTo>
                    <a:pt x="1124" y="2200"/>
                    <a:pt x="1330" y="2107"/>
                    <a:pt x="1489" y="1921"/>
                  </a:cubicBezTo>
                  <a:lnTo>
                    <a:pt x="1489" y="2194"/>
                  </a:lnTo>
                  <a:lnTo>
                    <a:pt x="1945" y="2194"/>
                  </a:lnTo>
                  <a:lnTo>
                    <a:pt x="1945" y="918"/>
                  </a:lnTo>
                  <a:cubicBezTo>
                    <a:pt x="1945" y="279"/>
                    <a:pt x="1611" y="6"/>
                    <a:pt x="973" y="6"/>
                  </a:cubicBezTo>
                  <a:cubicBezTo>
                    <a:pt x="935" y="2"/>
                    <a:pt x="896" y="0"/>
                    <a:pt x="8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2586950" y="1564150"/>
              <a:ext cx="12175" cy="75250"/>
            </a:xfrm>
            <a:custGeom>
              <a:rect b="b" l="l" r="r" t="t"/>
              <a:pathLst>
                <a:path extrusionOk="0" h="3010" w="487">
                  <a:moveTo>
                    <a:pt x="0" y="0"/>
                  </a:moveTo>
                  <a:lnTo>
                    <a:pt x="0" y="3009"/>
                  </a:lnTo>
                  <a:lnTo>
                    <a:pt x="486" y="3009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2644700" y="1568700"/>
              <a:ext cx="76000" cy="70700"/>
            </a:xfrm>
            <a:custGeom>
              <a:rect b="b" l="l" r="r" t="t"/>
              <a:pathLst>
                <a:path extrusionOk="0" h="2828" w="3040">
                  <a:moveTo>
                    <a:pt x="0" y="1"/>
                  </a:moveTo>
                  <a:lnTo>
                    <a:pt x="0" y="2827"/>
                  </a:lnTo>
                  <a:lnTo>
                    <a:pt x="487" y="2827"/>
                  </a:lnTo>
                  <a:lnTo>
                    <a:pt x="487" y="943"/>
                  </a:lnTo>
                  <a:lnTo>
                    <a:pt x="1398" y="2463"/>
                  </a:lnTo>
                  <a:lnTo>
                    <a:pt x="1642" y="2463"/>
                  </a:lnTo>
                  <a:lnTo>
                    <a:pt x="2553" y="943"/>
                  </a:lnTo>
                  <a:lnTo>
                    <a:pt x="2553" y="2827"/>
                  </a:lnTo>
                  <a:lnTo>
                    <a:pt x="3040" y="2827"/>
                  </a:lnTo>
                  <a:lnTo>
                    <a:pt x="3040" y="1"/>
                  </a:lnTo>
                  <a:lnTo>
                    <a:pt x="2614" y="1"/>
                  </a:lnTo>
                  <a:lnTo>
                    <a:pt x="1520" y="185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9"/>
            <p:cNvSpPr/>
            <p:nvPr/>
          </p:nvSpPr>
          <p:spPr>
            <a:xfrm>
              <a:off x="2733625" y="1583875"/>
              <a:ext cx="56200" cy="55325"/>
            </a:xfrm>
            <a:custGeom>
              <a:rect b="b" l="l" r="r" t="t"/>
              <a:pathLst>
                <a:path extrusionOk="0" h="2213" w="2248">
                  <a:moveTo>
                    <a:pt x="1176" y="424"/>
                  </a:moveTo>
                  <a:cubicBezTo>
                    <a:pt x="1458" y="424"/>
                    <a:pt x="1703" y="657"/>
                    <a:pt x="1732" y="944"/>
                  </a:cubicBezTo>
                  <a:lnTo>
                    <a:pt x="516" y="944"/>
                  </a:lnTo>
                  <a:cubicBezTo>
                    <a:pt x="545" y="657"/>
                    <a:pt x="790" y="424"/>
                    <a:pt x="1073" y="424"/>
                  </a:cubicBezTo>
                  <a:cubicBezTo>
                    <a:pt x="1090" y="424"/>
                    <a:pt x="1107" y="425"/>
                    <a:pt x="1124" y="427"/>
                  </a:cubicBezTo>
                  <a:cubicBezTo>
                    <a:pt x="1141" y="425"/>
                    <a:pt x="1159" y="424"/>
                    <a:pt x="1176" y="424"/>
                  </a:cubicBezTo>
                  <a:close/>
                  <a:moveTo>
                    <a:pt x="1073" y="0"/>
                  </a:moveTo>
                  <a:cubicBezTo>
                    <a:pt x="488" y="0"/>
                    <a:pt x="0" y="505"/>
                    <a:pt x="30" y="1096"/>
                  </a:cubicBezTo>
                  <a:cubicBezTo>
                    <a:pt x="70" y="1781"/>
                    <a:pt x="632" y="2213"/>
                    <a:pt x="1219" y="2213"/>
                  </a:cubicBezTo>
                  <a:cubicBezTo>
                    <a:pt x="1516" y="2213"/>
                    <a:pt x="1821" y="2101"/>
                    <a:pt x="2066" y="1856"/>
                  </a:cubicBezTo>
                  <a:lnTo>
                    <a:pt x="1793" y="1552"/>
                  </a:lnTo>
                  <a:cubicBezTo>
                    <a:pt x="1641" y="1704"/>
                    <a:pt x="1428" y="1795"/>
                    <a:pt x="1215" y="1795"/>
                  </a:cubicBezTo>
                  <a:cubicBezTo>
                    <a:pt x="1196" y="1797"/>
                    <a:pt x="1178" y="1797"/>
                    <a:pt x="1159" y="1797"/>
                  </a:cubicBezTo>
                  <a:cubicBezTo>
                    <a:pt x="850" y="1797"/>
                    <a:pt x="602" y="1565"/>
                    <a:pt x="516" y="1278"/>
                  </a:cubicBezTo>
                  <a:lnTo>
                    <a:pt x="2218" y="1278"/>
                  </a:lnTo>
                  <a:cubicBezTo>
                    <a:pt x="2218" y="1217"/>
                    <a:pt x="2218" y="1157"/>
                    <a:pt x="2218" y="1126"/>
                  </a:cubicBezTo>
                  <a:cubicBezTo>
                    <a:pt x="2248" y="506"/>
                    <a:pt x="1789" y="0"/>
                    <a:pt x="1178" y="0"/>
                  </a:cubicBezTo>
                  <a:cubicBezTo>
                    <a:pt x="1160" y="0"/>
                    <a:pt x="1142" y="1"/>
                    <a:pt x="1124" y="2"/>
                  </a:cubicBezTo>
                  <a:cubicBezTo>
                    <a:pt x="1107" y="1"/>
                    <a:pt x="1090" y="0"/>
                    <a:pt x="1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9"/>
            <p:cNvSpPr/>
            <p:nvPr/>
          </p:nvSpPr>
          <p:spPr>
            <a:xfrm>
              <a:off x="2789075" y="1564150"/>
              <a:ext cx="64625" cy="75375"/>
            </a:xfrm>
            <a:custGeom>
              <a:rect b="b" l="l" r="r" t="t"/>
              <a:pathLst>
                <a:path extrusionOk="0" h="3015" w="2585">
                  <a:moveTo>
                    <a:pt x="1437" y="1296"/>
                  </a:moveTo>
                  <a:cubicBezTo>
                    <a:pt x="1760" y="1296"/>
                    <a:pt x="2067" y="1532"/>
                    <a:pt x="2067" y="1915"/>
                  </a:cubicBezTo>
                  <a:cubicBezTo>
                    <a:pt x="2098" y="2250"/>
                    <a:pt x="1794" y="2553"/>
                    <a:pt x="1429" y="2584"/>
                  </a:cubicBezTo>
                  <a:cubicBezTo>
                    <a:pt x="882" y="2553"/>
                    <a:pt x="608" y="1885"/>
                    <a:pt x="973" y="1490"/>
                  </a:cubicBezTo>
                  <a:cubicBezTo>
                    <a:pt x="1106" y="1357"/>
                    <a:pt x="1273" y="1296"/>
                    <a:pt x="1437" y="1296"/>
                  </a:cubicBezTo>
                  <a:close/>
                  <a:moveTo>
                    <a:pt x="2067" y="0"/>
                  </a:moveTo>
                  <a:lnTo>
                    <a:pt x="2067" y="1094"/>
                  </a:lnTo>
                  <a:cubicBezTo>
                    <a:pt x="1885" y="912"/>
                    <a:pt x="1642" y="821"/>
                    <a:pt x="1399" y="821"/>
                  </a:cubicBezTo>
                  <a:cubicBezTo>
                    <a:pt x="0" y="912"/>
                    <a:pt x="0" y="2949"/>
                    <a:pt x="1399" y="3009"/>
                  </a:cubicBezTo>
                  <a:cubicBezTo>
                    <a:pt x="1423" y="3013"/>
                    <a:pt x="1449" y="3014"/>
                    <a:pt x="1474" y="3014"/>
                  </a:cubicBezTo>
                  <a:cubicBezTo>
                    <a:pt x="1697" y="3014"/>
                    <a:pt x="1934" y="2896"/>
                    <a:pt x="2098" y="2705"/>
                  </a:cubicBezTo>
                  <a:lnTo>
                    <a:pt x="2098" y="3009"/>
                  </a:lnTo>
                  <a:lnTo>
                    <a:pt x="2584" y="3009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2868100" y="1561100"/>
              <a:ext cx="15975" cy="78300"/>
            </a:xfrm>
            <a:custGeom>
              <a:rect b="b" l="l" r="r" t="t"/>
              <a:pathLst>
                <a:path extrusionOk="0" h="3132" w="639">
                  <a:moveTo>
                    <a:pt x="335" y="1"/>
                  </a:moveTo>
                  <a:cubicBezTo>
                    <a:pt x="153" y="1"/>
                    <a:pt x="1" y="122"/>
                    <a:pt x="1" y="305"/>
                  </a:cubicBezTo>
                  <a:cubicBezTo>
                    <a:pt x="16" y="487"/>
                    <a:pt x="168" y="578"/>
                    <a:pt x="320" y="578"/>
                  </a:cubicBezTo>
                  <a:cubicBezTo>
                    <a:pt x="472" y="578"/>
                    <a:pt x="624" y="487"/>
                    <a:pt x="639" y="305"/>
                  </a:cubicBezTo>
                  <a:cubicBezTo>
                    <a:pt x="639" y="122"/>
                    <a:pt x="487" y="1"/>
                    <a:pt x="335" y="1"/>
                  </a:cubicBezTo>
                  <a:close/>
                  <a:moveTo>
                    <a:pt x="61" y="973"/>
                  </a:moveTo>
                  <a:lnTo>
                    <a:pt x="61" y="3131"/>
                  </a:lnTo>
                  <a:lnTo>
                    <a:pt x="578" y="3131"/>
                  </a:lnTo>
                  <a:lnTo>
                    <a:pt x="578" y="9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2894700" y="1584550"/>
              <a:ext cx="48650" cy="55000"/>
            </a:xfrm>
            <a:custGeom>
              <a:rect b="b" l="l" r="r" t="t"/>
              <a:pathLst>
                <a:path extrusionOk="0" h="2200" w="1946">
                  <a:moveTo>
                    <a:pt x="1459" y="1251"/>
                  </a:moveTo>
                  <a:lnTo>
                    <a:pt x="1459" y="1494"/>
                  </a:lnTo>
                  <a:cubicBezTo>
                    <a:pt x="1368" y="1707"/>
                    <a:pt x="1155" y="1829"/>
                    <a:pt x="912" y="1829"/>
                  </a:cubicBezTo>
                  <a:cubicBezTo>
                    <a:pt x="669" y="1829"/>
                    <a:pt x="517" y="1677"/>
                    <a:pt x="517" y="1525"/>
                  </a:cubicBezTo>
                  <a:cubicBezTo>
                    <a:pt x="517" y="1373"/>
                    <a:pt x="608" y="1251"/>
                    <a:pt x="943" y="1251"/>
                  </a:cubicBezTo>
                  <a:close/>
                  <a:moveTo>
                    <a:pt x="878" y="0"/>
                  </a:moveTo>
                  <a:cubicBezTo>
                    <a:pt x="601" y="0"/>
                    <a:pt x="310" y="115"/>
                    <a:pt x="92" y="278"/>
                  </a:cubicBezTo>
                  <a:lnTo>
                    <a:pt x="274" y="643"/>
                  </a:lnTo>
                  <a:cubicBezTo>
                    <a:pt x="456" y="491"/>
                    <a:pt x="699" y="430"/>
                    <a:pt x="912" y="430"/>
                  </a:cubicBezTo>
                  <a:cubicBezTo>
                    <a:pt x="1277" y="430"/>
                    <a:pt x="1459" y="613"/>
                    <a:pt x="1459" y="886"/>
                  </a:cubicBezTo>
                  <a:lnTo>
                    <a:pt x="1459" y="917"/>
                  </a:lnTo>
                  <a:lnTo>
                    <a:pt x="912" y="917"/>
                  </a:lnTo>
                  <a:cubicBezTo>
                    <a:pt x="244" y="917"/>
                    <a:pt x="0" y="1190"/>
                    <a:pt x="0" y="1555"/>
                  </a:cubicBezTo>
                  <a:cubicBezTo>
                    <a:pt x="0" y="1950"/>
                    <a:pt x="335" y="2193"/>
                    <a:pt x="821" y="2193"/>
                  </a:cubicBezTo>
                  <a:cubicBezTo>
                    <a:pt x="851" y="2197"/>
                    <a:pt x="882" y="2199"/>
                    <a:pt x="912" y="2199"/>
                  </a:cubicBezTo>
                  <a:cubicBezTo>
                    <a:pt x="1124" y="2199"/>
                    <a:pt x="1330" y="2106"/>
                    <a:pt x="1490" y="1920"/>
                  </a:cubicBezTo>
                  <a:lnTo>
                    <a:pt x="1490" y="2193"/>
                  </a:lnTo>
                  <a:lnTo>
                    <a:pt x="1946" y="2193"/>
                  </a:lnTo>
                  <a:lnTo>
                    <a:pt x="1946" y="917"/>
                  </a:lnTo>
                  <a:cubicBezTo>
                    <a:pt x="1946" y="278"/>
                    <a:pt x="1611" y="5"/>
                    <a:pt x="973" y="5"/>
                  </a:cubicBezTo>
                  <a:cubicBezTo>
                    <a:pt x="942" y="2"/>
                    <a:pt x="910" y="0"/>
                    <a:pt x="8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9"/>
            <p:cNvSpPr/>
            <p:nvPr/>
          </p:nvSpPr>
          <p:spPr>
            <a:xfrm>
              <a:off x="2990450" y="1568600"/>
              <a:ext cx="66125" cy="70150"/>
            </a:xfrm>
            <a:custGeom>
              <a:rect b="b" l="l" r="r" t="t"/>
              <a:pathLst>
                <a:path extrusionOk="0" h="2806" w="2645">
                  <a:moveTo>
                    <a:pt x="1155" y="248"/>
                  </a:moveTo>
                  <a:cubicBezTo>
                    <a:pt x="2645" y="248"/>
                    <a:pt x="2645" y="2527"/>
                    <a:pt x="1155" y="2527"/>
                  </a:cubicBezTo>
                  <a:lnTo>
                    <a:pt x="304" y="2527"/>
                  </a:lnTo>
                  <a:lnTo>
                    <a:pt x="304" y="248"/>
                  </a:lnTo>
                  <a:close/>
                  <a:moveTo>
                    <a:pt x="1259" y="1"/>
                  </a:moveTo>
                  <a:cubicBezTo>
                    <a:pt x="1225" y="1"/>
                    <a:pt x="1190" y="2"/>
                    <a:pt x="1155" y="5"/>
                  </a:cubicBezTo>
                  <a:lnTo>
                    <a:pt x="0" y="5"/>
                  </a:lnTo>
                  <a:lnTo>
                    <a:pt x="0" y="2801"/>
                  </a:lnTo>
                  <a:lnTo>
                    <a:pt x="1155" y="2801"/>
                  </a:lnTo>
                  <a:cubicBezTo>
                    <a:pt x="1190" y="2804"/>
                    <a:pt x="1225" y="2805"/>
                    <a:pt x="1259" y="2805"/>
                  </a:cubicBezTo>
                  <a:cubicBezTo>
                    <a:pt x="2006" y="2805"/>
                    <a:pt x="2645" y="2187"/>
                    <a:pt x="2645" y="1403"/>
                  </a:cubicBezTo>
                  <a:cubicBezTo>
                    <a:pt x="2645" y="618"/>
                    <a:pt x="2006" y="1"/>
                    <a:pt x="1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9"/>
            <p:cNvSpPr/>
            <p:nvPr/>
          </p:nvSpPr>
          <p:spPr>
            <a:xfrm>
              <a:off x="3067200" y="1586025"/>
              <a:ext cx="44800" cy="53475"/>
            </a:xfrm>
            <a:custGeom>
              <a:rect b="b" l="l" r="r" t="t"/>
              <a:pathLst>
                <a:path extrusionOk="0" h="2139" w="1792">
                  <a:moveTo>
                    <a:pt x="1490" y="1131"/>
                  </a:moveTo>
                  <a:lnTo>
                    <a:pt x="1490" y="1466"/>
                  </a:lnTo>
                  <a:cubicBezTo>
                    <a:pt x="1368" y="1739"/>
                    <a:pt x="1094" y="1891"/>
                    <a:pt x="821" y="1891"/>
                  </a:cubicBezTo>
                  <a:cubicBezTo>
                    <a:pt x="487" y="1891"/>
                    <a:pt x="274" y="1709"/>
                    <a:pt x="274" y="1496"/>
                  </a:cubicBezTo>
                  <a:cubicBezTo>
                    <a:pt x="274" y="1283"/>
                    <a:pt x="426" y="1131"/>
                    <a:pt x="821" y="1131"/>
                  </a:cubicBezTo>
                  <a:close/>
                  <a:moveTo>
                    <a:pt x="1042" y="0"/>
                  </a:moveTo>
                  <a:cubicBezTo>
                    <a:pt x="1009" y="0"/>
                    <a:pt x="976" y="2"/>
                    <a:pt x="942" y="7"/>
                  </a:cubicBezTo>
                  <a:cubicBezTo>
                    <a:pt x="908" y="4"/>
                    <a:pt x="874" y="2"/>
                    <a:pt x="840" y="2"/>
                  </a:cubicBezTo>
                  <a:cubicBezTo>
                    <a:pt x="546" y="2"/>
                    <a:pt x="279" y="117"/>
                    <a:pt x="61" y="280"/>
                  </a:cubicBezTo>
                  <a:lnTo>
                    <a:pt x="213" y="493"/>
                  </a:lnTo>
                  <a:cubicBezTo>
                    <a:pt x="395" y="341"/>
                    <a:pt x="639" y="250"/>
                    <a:pt x="912" y="250"/>
                  </a:cubicBezTo>
                  <a:cubicBezTo>
                    <a:pt x="1307" y="250"/>
                    <a:pt x="1490" y="432"/>
                    <a:pt x="1490" y="797"/>
                  </a:cubicBezTo>
                  <a:lnTo>
                    <a:pt x="1490" y="919"/>
                  </a:lnTo>
                  <a:lnTo>
                    <a:pt x="821" y="919"/>
                  </a:lnTo>
                  <a:cubicBezTo>
                    <a:pt x="213" y="919"/>
                    <a:pt x="0" y="1162"/>
                    <a:pt x="0" y="1526"/>
                  </a:cubicBezTo>
                  <a:cubicBezTo>
                    <a:pt x="0" y="1891"/>
                    <a:pt x="304" y="2134"/>
                    <a:pt x="760" y="2134"/>
                  </a:cubicBezTo>
                  <a:cubicBezTo>
                    <a:pt x="791" y="2137"/>
                    <a:pt x="821" y="2139"/>
                    <a:pt x="851" y="2139"/>
                  </a:cubicBezTo>
                  <a:cubicBezTo>
                    <a:pt x="1118" y="2139"/>
                    <a:pt x="1353" y="2019"/>
                    <a:pt x="1490" y="1800"/>
                  </a:cubicBezTo>
                  <a:lnTo>
                    <a:pt x="1490" y="2134"/>
                  </a:lnTo>
                  <a:lnTo>
                    <a:pt x="1763" y="2134"/>
                  </a:lnTo>
                  <a:lnTo>
                    <a:pt x="1763" y="797"/>
                  </a:lnTo>
                  <a:cubicBezTo>
                    <a:pt x="1791" y="346"/>
                    <a:pt x="1454" y="0"/>
                    <a:pt x="10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3123425" y="1585425"/>
              <a:ext cx="44100" cy="53350"/>
            </a:xfrm>
            <a:custGeom>
              <a:rect b="b" l="l" r="r" t="t"/>
              <a:pathLst>
                <a:path extrusionOk="0" h="2134" w="1764">
                  <a:moveTo>
                    <a:pt x="912" y="0"/>
                  </a:moveTo>
                  <a:cubicBezTo>
                    <a:pt x="396" y="0"/>
                    <a:pt x="92" y="243"/>
                    <a:pt x="92" y="608"/>
                  </a:cubicBezTo>
                  <a:cubicBezTo>
                    <a:pt x="92" y="1429"/>
                    <a:pt x="1459" y="1003"/>
                    <a:pt x="1459" y="1550"/>
                  </a:cubicBezTo>
                  <a:cubicBezTo>
                    <a:pt x="1459" y="1763"/>
                    <a:pt x="1277" y="1885"/>
                    <a:pt x="882" y="1885"/>
                  </a:cubicBezTo>
                  <a:cubicBezTo>
                    <a:pt x="608" y="1885"/>
                    <a:pt x="335" y="1824"/>
                    <a:pt x="122" y="1672"/>
                  </a:cubicBezTo>
                  <a:lnTo>
                    <a:pt x="0" y="1885"/>
                  </a:lnTo>
                  <a:cubicBezTo>
                    <a:pt x="213" y="2044"/>
                    <a:pt x="495" y="2134"/>
                    <a:pt x="765" y="2134"/>
                  </a:cubicBezTo>
                  <a:cubicBezTo>
                    <a:pt x="804" y="2134"/>
                    <a:pt x="843" y="2132"/>
                    <a:pt x="882" y="2128"/>
                  </a:cubicBezTo>
                  <a:cubicBezTo>
                    <a:pt x="1429" y="2128"/>
                    <a:pt x="1763" y="1915"/>
                    <a:pt x="1763" y="1550"/>
                  </a:cubicBezTo>
                  <a:cubicBezTo>
                    <a:pt x="1763" y="730"/>
                    <a:pt x="396" y="1155"/>
                    <a:pt x="396" y="578"/>
                  </a:cubicBezTo>
                  <a:cubicBezTo>
                    <a:pt x="396" y="395"/>
                    <a:pt x="548" y="243"/>
                    <a:pt x="943" y="243"/>
                  </a:cubicBezTo>
                  <a:cubicBezTo>
                    <a:pt x="1156" y="243"/>
                    <a:pt x="1368" y="304"/>
                    <a:pt x="1551" y="426"/>
                  </a:cubicBezTo>
                  <a:lnTo>
                    <a:pt x="1672" y="213"/>
                  </a:lnTo>
                  <a:cubicBezTo>
                    <a:pt x="1459" y="61"/>
                    <a:pt x="1186" y="0"/>
                    <a:pt x="9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9"/>
            <p:cNvSpPr/>
            <p:nvPr/>
          </p:nvSpPr>
          <p:spPr>
            <a:xfrm>
              <a:off x="3179650" y="1564900"/>
              <a:ext cx="49375" cy="74500"/>
            </a:xfrm>
            <a:custGeom>
              <a:rect b="b" l="l" r="r" t="t"/>
              <a:pathLst>
                <a:path extrusionOk="0" h="2980" w="1975">
                  <a:moveTo>
                    <a:pt x="1" y="1"/>
                  </a:moveTo>
                  <a:lnTo>
                    <a:pt x="1" y="2979"/>
                  </a:lnTo>
                  <a:lnTo>
                    <a:pt x="274" y="2979"/>
                  </a:lnTo>
                  <a:lnTo>
                    <a:pt x="274" y="1855"/>
                  </a:lnTo>
                  <a:cubicBezTo>
                    <a:pt x="216" y="1446"/>
                    <a:pt x="550" y="1093"/>
                    <a:pt x="954" y="1093"/>
                  </a:cubicBezTo>
                  <a:cubicBezTo>
                    <a:pt x="971" y="1093"/>
                    <a:pt x="987" y="1094"/>
                    <a:pt x="1004" y="1095"/>
                  </a:cubicBezTo>
                  <a:cubicBezTo>
                    <a:pt x="1021" y="1094"/>
                    <a:pt x="1037" y="1093"/>
                    <a:pt x="1054" y="1093"/>
                  </a:cubicBezTo>
                  <a:cubicBezTo>
                    <a:pt x="1424" y="1093"/>
                    <a:pt x="1700" y="1414"/>
                    <a:pt x="1642" y="1764"/>
                  </a:cubicBezTo>
                  <a:lnTo>
                    <a:pt x="1642" y="2979"/>
                  </a:lnTo>
                  <a:lnTo>
                    <a:pt x="1946" y="2979"/>
                  </a:lnTo>
                  <a:lnTo>
                    <a:pt x="1946" y="1733"/>
                  </a:lnTo>
                  <a:cubicBezTo>
                    <a:pt x="1975" y="1250"/>
                    <a:pt x="1604" y="846"/>
                    <a:pt x="1157" y="846"/>
                  </a:cubicBezTo>
                  <a:cubicBezTo>
                    <a:pt x="1127" y="846"/>
                    <a:pt x="1096" y="848"/>
                    <a:pt x="1065" y="852"/>
                  </a:cubicBezTo>
                  <a:cubicBezTo>
                    <a:pt x="1039" y="849"/>
                    <a:pt x="1013" y="848"/>
                    <a:pt x="987" y="848"/>
                  </a:cubicBezTo>
                  <a:cubicBezTo>
                    <a:pt x="710" y="848"/>
                    <a:pt x="441" y="994"/>
                    <a:pt x="274" y="1216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3247275" y="1564900"/>
              <a:ext cx="54750" cy="74500"/>
            </a:xfrm>
            <a:custGeom>
              <a:rect b="b" l="l" r="r" t="t"/>
              <a:pathLst>
                <a:path extrusionOk="0" h="2980" w="2190">
                  <a:moveTo>
                    <a:pt x="1082" y="1140"/>
                  </a:moveTo>
                  <a:cubicBezTo>
                    <a:pt x="1464" y="1140"/>
                    <a:pt x="1835" y="1428"/>
                    <a:pt x="1855" y="1885"/>
                  </a:cubicBezTo>
                  <a:cubicBezTo>
                    <a:pt x="1884" y="2325"/>
                    <a:pt x="1547" y="2707"/>
                    <a:pt x="1114" y="2707"/>
                  </a:cubicBezTo>
                  <a:cubicBezTo>
                    <a:pt x="1098" y="2707"/>
                    <a:pt x="1081" y="2707"/>
                    <a:pt x="1065" y="2706"/>
                  </a:cubicBezTo>
                  <a:cubicBezTo>
                    <a:pt x="396" y="2706"/>
                    <a:pt x="31" y="1885"/>
                    <a:pt x="518" y="1399"/>
                  </a:cubicBezTo>
                  <a:cubicBezTo>
                    <a:pt x="675" y="1220"/>
                    <a:pt x="880" y="1140"/>
                    <a:pt x="1082" y="1140"/>
                  </a:cubicBezTo>
                  <a:close/>
                  <a:moveTo>
                    <a:pt x="1" y="1"/>
                  </a:moveTo>
                  <a:lnTo>
                    <a:pt x="1" y="2979"/>
                  </a:lnTo>
                  <a:lnTo>
                    <a:pt x="275" y="2979"/>
                  </a:lnTo>
                  <a:lnTo>
                    <a:pt x="275" y="2523"/>
                  </a:lnTo>
                  <a:cubicBezTo>
                    <a:pt x="457" y="2797"/>
                    <a:pt x="761" y="2979"/>
                    <a:pt x="1095" y="2979"/>
                  </a:cubicBezTo>
                  <a:cubicBezTo>
                    <a:pt x="1703" y="2979"/>
                    <a:pt x="2189" y="2493"/>
                    <a:pt x="2159" y="1885"/>
                  </a:cubicBezTo>
                  <a:cubicBezTo>
                    <a:pt x="2159" y="1325"/>
                    <a:pt x="1701" y="850"/>
                    <a:pt x="1147" y="850"/>
                  </a:cubicBezTo>
                  <a:cubicBezTo>
                    <a:pt x="1130" y="850"/>
                    <a:pt x="1112" y="851"/>
                    <a:pt x="1095" y="852"/>
                  </a:cubicBezTo>
                  <a:cubicBezTo>
                    <a:pt x="1067" y="849"/>
                    <a:pt x="1039" y="848"/>
                    <a:pt x="1011" y="848"/>
                  </a:cubicBezTo>
                  <a:cubicBezTo>
                    <a:pt x="711" y="848"/>
                    <a:pt x="444" y="996"/>
                    <a:pt x="305" y="1247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3309600" y="1585275"/>
              <a:ext cx="63100" cy="54125"/>
            </a:xfrm>
            <a:custGeom>
              <a:rect b="b" l="l" r="r" t="t"/>
              <a:pathLst>
                <a:path extrusionOk="0" h="2165" w="2524">
                  <a:moveTo>
                    <a:pt x="1083" y="332"/>
                  </a:moveTo>
                  <a:cubicBezTo>
                    <a:pt x="1472" y="332"/>
                    <a:pt x="1845" y="628"/>
                    <a:pt x="1885" y="1070"/>
                  </a:cubicBezTo>
                  <a:cubicBezTo>
                    <a:pt x="1914" y="1510"/>
                    <a:pt x="1577" y="1892"/>
                    <a:pt x="1144" y="1892"/>
                  </a:cubicBezTo>
                  <a:cubicBezTo>
                    <a:pt x="1128" y="1892"/>
                    <a:pt x="1111" y="1892"/>
                    <a:pt x="1095" y="1891"/>
                  </a:cubicBezTo>
                  <a:cubicBezTo>
                    <a:pt x="396" y="1891"/>
                    <a:pt x="61" y="1070"/>
                    <a:pt x="517" y="584"/>
                  </a:cubicBezTo>
                  <a:cubicBezTo>
                    <a:pt x="682" y="409"/>
                    <a:pt x="885" y="332"/>
                    <a:pt x="1083" y="332"/>
                  </a:cubicBezTo>
                  <a:close/>
                  <a:moveTo>
                    <a:pt x="1116" y="0"/>
                  </a:moveTo>
                  <a:cubicBezTo>
                    <a:pt x="564" y="0"/>
                    <a:pt x="31" y="430"/>
                    <a:pt x="31" y="1070"/>
                  </a:cubicBezTo>
                  <a:cubicBezTo>
                    <a:pt x="0" y="1678"/>
                    <a:pt x="487" y="2164"/>
                    <a:pt x="1095" y="2164"/>
                  </a:cubicBezTo>
                  <a:cubicBezTo>
                    <a:pt x="2037" y="2134"/>
                    <a:pt x="2523" y="1009"/>
                    <a:pt x="1855" y="310"/>
                  </a:cubicBezTo>
                  <a:cubicBezTo>
                    <a:pt x="1640" y="96"/>
                    <a:pt x="1376" y="0"/>
                    <a:pt x="1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89"/>
            <p:cNvSpPr/>
            <p:nvPr/>
          </p:nvSpPr>
          <p:spPr>
            <a:xfrm>
              <a:off x="3373425" y="1586025"/>
              <a:ext cx="44800" cy="53475"/>
            </a:xfrm>
            <a:custGeom>
              <a:rect b="b" l="l" r="r" t="t"/>
              <a:pathLst>
                <a:path extrusionOk="0" h="2139" w="1792">
                  <a:moveTo>
                    <a:pt x="1490" y="1131"/>
                  </a:moveTo>
                  <a:lnTo>
                    <a:pt x="1490" y="1466"/>
                  </a:lnTo>
                  <a:cubicBezTo>
                    <a:pt x="1368" y="1739"/>
                    <a:pt x="1095" y="1891"/>
                    <a:pt x="821" y="1891"/>
                  </a:cubicBezTo>
                  <a:cubicBezTo>
                    <a:pt x="487" y="1891"/>
                    <a:pt x="274" y="1709"/>
                    <a:pt x="274" y="1496"/>
                  </a:cubicBezTo>
                  <a:cubicBezTo>
                    <a:pt x="274" y="1283"/>
                    <a:pt x="426" y="1131"/>
                    <a:pt x="821" y="1131"/>
                  </a:cubicBezTo>
                  <a:close/>
                  <a:moveTo>
                    <a:pt x="1018" y="0"/>
                  </a:moveTo>
                  <a:cubicBezTo>
                    <a:pt x="983" y="0"/>
                    <a:pt x="948" y="2"/>
                    <a:pt x="913" y="7"/>
                  </a:cubicBezTo>
                  <a:cubicBezTo>
                    <a:pt x="881" y="4"/>
                    <a:pt x="850" y="2"/>
                    <a:pt x="819" y="2"/>
                  </a:cubicBezTo>
                  <a:cubicBezTo>
                    <a:pt x="547" y="2"/>
                    <a:pt x="280" y="117"/>
                    <a:pt x="61" y="280"/>
                  </a:cubicBezTo>
                  <a:lnTo>
                    <a:pt x="183" y="493"/>
                  </a:lnTo>
                  <a:cubicBezTo>
                    <a:pt x="396" y="341"/>
                    <a:pt x="639" y="250"/>
                    <a:pt x="882" y="250"/>
                  </a:cubicBezTo>
                  <a:cubicBezTo>
                    <a:pt x="1277" y="250"/>
                    <a:pt x="1490" y="432"/>
                    <a:pt x="1490" y="797"/>
                  </a:cubicBezTo>
                  <a:lnTo>
                    <a:pt x="1490" y="919"/>
                  </a:lnTo>
                  <a:lnTo>
                    <a:pt x="821" y="919"/>
                  </a:lnTo>
                  <a:cubicBezTo>
                    <a:pt x="213" y="919"/>
                    <a:pt x="1" y="1162"/>
                    <a:pt x="1" y="1526"/>
                  </a:cubicBezTo>
                  <a:cubicBezTo>
                    <a:pt x="1" y="1891"/>
                    <a:pt x="274" y="2134"/>
                    <a:pt x="761" y="2134"/>
                  </a:cubicBezTo>
                  <a:cubicBezTo>
                    <a:pt x="787" y="2137"/>
                    <a:pt x="812" y="2138"/>
                    <a:pt x="838" y="2138"/>
                  </a:cubicBezTo>
                  <a:cubicBezTo>
                    <a:pt x="1111" y="2138"/>
                    <a:pt x="1351" y="1995"/>
                    <a:pt x="1490" y="1800"/>
                  </a:cubicBezTo>
                  <a:lnTo>
                    <a:pt x="1490" y="2134"/>
                  </a:lnTo>
                  <a:lnTo>
                    <a:pt x="1764" y="2134"/>
                  </a:lnTo>
                  <a:lnTo>
                    <a:pt x="1764" y="797"/>
                  </a:lnTo>
                  <a:cubicBezTo>
                    <a:pt x="1792" y="346"/>
                    <a:pt x="1455" y="0"/>
                    <a:pt x="1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89"/>
            <p:cNvSpPr/>
            <p:nvPr/>
          </p:nvSpPr>
          <p:spPr>
            <a:xfrm>
              <a:off x="3437250" y="1585350"/>
              <a:ext cx="26625" cy="54050"/>
            </a:xfrm>
            <a:custGeom>
              <a:rect b="b" l="l" r="r" t="t"/>
              <a:pathLst>
                <a:path extrusionOk="0" h="2162" w="1065">
                  <a:moveTo>
                    <a:pt x="992" y="0"/>
                  </a:moveTo>
                  <a:cubicBezTo>
                    <a:pt x="683" y="0"/>
                    <a:pt x="385" y="175"/>
                    <a:pt x="244" y="429"/>
                  </a:cubicBezTo>
                  <a:lnTo>
                    <a:pt x="244" y="34"/>
                  </a:lnTo>
                  <a:lnTo>
                    <a:pt x="1" y="34"/>
                  </a:lnTo>
                  <a:lnTo>
                    <a:pt x="1" y="2161"/>
                  </a:lnTo>
                  <a:lnTo>
                    <a:pt x="274" y="2161"/>
                  </a:lnTo>
                  <a:lnTo>
                    <a:pt x="274" y="1037"/>
                  </a:lnTo>
                  <a:cubicBezTo>
                    <a:pt x="216" y="628"/>
                    <a:pt x="522" y="275"/>
                    <a:pt x="924" y="275"/>
                  </a:cubicBezTo>
                  <a:cubicBezTo>
                    <a:pt x="940" y="275"/>
                    <a:pt x="957" y="276"/>
                    <a:pt x="974" y="277"/>
                  </a:cubicBezTo>
                  <a:lnTo>
                    <a:pt x="1065" y="277"/>
                  </a:lnTo>
                  <a:lnTo>
                    <a:pt x="1065" y="3"/>
                  </a:lnTo>
                  <a:cubicBezTo>
                    <a:pt x="1040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3460825" y="1564150"/>
              <a:ext cx="63100" cy="75325"/>
            </a:xfrm>
            <a:custGeom>
              <a:rect b="b" l="l" r="r" t="t"/>
              <a:pathLst>
                <a:path extrusionOk="0" h="3013" w="2524">
                  <a:moveTo>
                    <a:pt x="1450" y="1161"/>
                  </a:moveTo>
                  <a:cubicBezTo>
                    <a:pt x="1847" y="1161"/>
                    <a:pt x="2229" y="1451"/>
                    <a:pt x="2249" y="1915"/>
                  </a:cubicBezTo>
                  <a:cubicBezTo>
                    <a:pt x="2280" y="2371"/>
                    <a:pt x="1915" y="2736"/>
                    <a:pt x="1459" y="2736"/>
                  </a:cubicBezTo>
                  <a:cubicBezTo>
                    <a:pt x="760" y="2736"/>
                    <a:pt x="426" y="1915"/>
                    <a:pt x="882" y="1398"/>
                  </a:cubicBezTo>
                  <a:cubicBezTo>
                    <a:pt x="1045" y="1235"/>
                    <a:pt x="1250" y="1161"/>
                    <a:pt x="1450" y="1161"/>
                  </a:cubicBezTo>
                  <a:close/>
                  <a:moveTo>
                    <a:pt x="2523" y="0"/>
                  </a:moveTo>
                  <a:lnTo>
                    <a:pt x="2249" y="31"/>
                  </a:lnTo>
                  <a:lnTo>
                    <a:pt x="2249" y="1277"/>
                  </a:lnTo>
                  <a:cubicBezTo>
                    <a:pt x="2083" y="1026"/>
                    <a:pt x="1814" y="878"/>
                    <a:pt x="1513" y="878"/>
                  </a:cubicBezTo>
                  <a:cubicBezTo>
                    <a:pt x="1485" y="878"/>
                    <a:pt x="1457" y="879"/>
                    <a:pt x="1429" y="882"/>
                  </a:cubicBezTo>
                  <a:cubicBezTo>
                    <a:pt x="0" y="882"/>
                    <a:pt x="0" y="3009"/>
                    <a:pt x="1429" y="3009"/>
                  </a:cubicBezTo>
                  <a:cubicBezTo>
                    <a:pt x="1453" y="3012"/>
                    <a:pt x="1477" y="3013"/>
                    <a:pt x="1501" y="3013"/>
                  </a:cubicBezTo>
                  <a:cubicBezTo>
                    <a:pt x="1807" y="3013"/>
                    <a:pt x="2080" y="2837"/>
                    <a:pt x="2249" y="2584"/>
                  </a:cubicBezTo>
                  <a:lnTo>
                    <a:pt x="2249" y="3009"/>
                  </a:lnTo>
                  <a:lnTo>
                    <a:pt x="2523" y="3009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1996500" y="2846075"/>
              <a:ext cx="2422575" cy="4575"/>
            </a:xfrm>
            <a:custGeom>
              <a:rect b="b" l="l" r="r" t="t"/>
              <a:pathLst>
                <a:path extrusionOk="0" h="183" w="96903">
                  <a:moveTo>
                    <a:pt x="48451" y="1"/>
                  </a:moveTo>
                  <a:cubicBezTo>
                    <a:pt x="21673" y="1"/>
                    <a:pt x="1" y="31"/>
                    <a:pt x="1" y="92"/>
                  </a:cubicBezTo>
                  <a:cubicBezTo>
                    <a:pt x="1" y="153"/>
                    <a:pt x="21703" y="183"/>
                    <a:pt x="48451" y="183"/>
                  </a:cubicBezTo>
                  <a:cubicBezTo>
                    <a:pt x="75230" y="183"/>
                    <a:pt x="96902" y="153"/>
                    <a:pt x="96902" y="92"/>
                  </a:cubicBezTo>
                  <a:cubicBezTo>
                    <a:pt x="96902" y="31"/>
                    <a:pt x="75230" y="1"/>
                    <a:pt x="484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89"/>
            <p:cNvSpPr/>
            <p:nvPr/>
          </p:nvSpPr>
          <p:spPr>
            <a:xfrm>
              <a:off x="2886350" y="1753350"/>
              <a:ext cx="5325" cy="2332125"/>
            </a:xfrm>
            <a:custGeom>
              <a:rect b="b" l="l" r="r" t="t"/>
              <a:pathLst>
                <a:path extrusionOk="0" h="93285" w="213">
                  <a:moveTo>
                    <a:pt x="91" y="1"/>
                  </a:moveTo>
                  <a:cubicBezTo>
                    <a:pt x="61" y="1"/>
                    <a:pt x="0" y="20913"/>
                    <a:pt x="0" y="46628"/>
                  </a:cubicBezTo>
                  <a:cubicBezTo>
                    <a:pt x="0" y="72373"/>
                    <a:pt x="61" y="93285"/>
                    <a:pt x="91" y="93285"/>
                  </a:cubicBezTo>
                  <a:cubicBezTo>
                    <a:pt x="152" y="93285"/>
                    <a:pt x="213" y="72373"/>
                    <a:pt x="213" y="46628"/>
                  </a:cubicBezTo>
                  <a:cubicBezTo>
                    <a:pt x="213" y="20913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89"/>
            <p:cNvSpPr/>
            <p:nvPr/>
          </p:nvSpPr>
          <p:spPr>
            <a:xfrm>
              <a:off x="3672825" y="1753350"/>
              <a:ext cx="4575" cy="2332125"/>
            </a:xfrm>
            <a:custGeom>
              <a:rect b="b" l="l" r="r" t="t"/>
              <a:pathLst>
                <a:path extrusionOk="0" h="93285" w="183">
                  <a:moveTo>
                    <a:pt x="92" y="1"/>
                  </a:moveTo>
                  <a:cubicBezTo>
                    <a:pt x="31" y="1"/>
                    <a:pt x="1" y="20913"/>
                    <a:pt x="1" y="46628"/>
                  </a:cubicBezTo>
                  <a:cubicBezTo>
                    <a:pt x="1" y="72373"/>
                    <a:pt x="31" y="93285"/>
                    <a:pt x="92" y="93285"/>
                  </a:cubicBezTo>
                  <a:cubicBezTo>
                    <a:pt x="153" y="93285"/>
                    <a:pt x="183" y="72373"/>
                    <a:pt x="183" y="46628"/>
                  </a:cubicBezTo>
                  <a:cubicBezTo>
                    <a:pt x="183" y="20882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6176675" y="1893175"/>
              <a:ext cx="591225" cy="777100"/>
            </a:xfrm>
            <a:custGeom>
              <a:rect b="b" l="l" r="r" t="t"/>
              <a:pathLst>
                <a:path extrusionOk="0" h="31084" w="23649">
                  <a:moveTo>
                    <a:pt x="0" y="1"/>
                  </a:moveTo>
                  <a:lnTo>
                    <a:pt x="3314" y="15411"/>
                  </a:lnTo>
                  <a:cubicBezTo>
                    <a:pt x="3314" y="15411"/>
                    <a:pt x="4256" y="26597"/>
                    <a:pt x="6627" y="29971"/>
                  </a:cubicBezTo>
                  <a:cubicBezTo>
                    <a:pt x="7178" y="30762"/>
                    <a:pt x="8022" y="31084"/>
                    <a:pt x="9030" y="31084"/>
                  </a:cubicBezTo>
                  <a:cubicBezTo>
                    <a:pt x="12354" y="31084"/>
                    <a:pt x="17458" y="27584"/>
                    <a:pt x="19697" y="25928"/>
                  </a:cubicBezTo>
                  <a:cubicBezTo>
                    <a:pt x="22615" y="23770"/>
                    <a:pt x="22220" y="20153"/>
                    <a:pt x="22220" y="20153"/>
                  </a:cubicBezTo>
                  <a:lnTo>
                    <a:pt x="23648" y="18420"/>
                  </a:lnTo>
                  <a:lnTo>
                    <a:pt x="20244" y="15320"/>
                  </a:lnTo>
                  <a:lnTo>
                    <a:pt x="13830" y="20609"/>
                  </a:lnTo>
                  <a:cubicBezTo>
                    <a:pt x="14057" y="19680"/>
                    <a:pt x="13405" y="19561"/>
                    <a:pt x="13059" y="19561"/>
                  </a:cubicBezTo>
                  <a:cubicBezTo>
                    <a:pt x="12941" y="19561"/>
                    <a:pt x="12858" y="19575"/>
                    <a:pt x="12858" y="19575"/>
                  </a:cubicBezTo>
                  <a:cubicBezTo>
                    <a:pt x="12858" y="19575"/>
                    <a:pt x="9575" y="11247"/>
                    <a:pt x="7447" y="6505"/>
                  </a:cubicBezTo>
                  <a:cubicBezTo>
                    <a:pt x="5289" y="167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6642475" y="2309600"/>
              <a:ext cx="89700" cy="87400"/>
            </a:xfrm>
            <a:custGeom>
              <a:rect b="b" l="l" r="r" t="t"/>
              <a:pathLst>
                <a:path extrusionOk="0" h="3496" w="3588">
                  <a:moveTo>
                    <a:pt x="1" y="0"/>
                  </a:moveTo>
                  <a:lnTo>
                    <a:pt x="1" y="0"/>
                  </a:lnTo>
                  <a:cubicBezTo>
                    <a:pt x="518" y="639"/>
                    <a:pt x="1095" y="1247"/>
                    <a:pt x="1734" y="1824"/>
                  </a:cubicBezTo>
                  <a:cubicBezTo>
                    <a:pt x="2311" y="2432"/>
                    <a:pt x="2919" y="2979"/>
                    <a:pt x="3588" y="3496"/>
                  </a:cubicBezTo>
                  <a:cubicBezTo>
                    <a:pt x="3071" y="2857"/>
                    <a:pt x="2493" y="2250"/>
                    <a:pt x="1855" y="1672"/>
                  </a:cubicBezTo>
                  <a:cubicBezTo>
                    <a:pt x="1278" y="1064"/>
                    <a:pt x="670" y="5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89"/>
            <p:cNvSpPr/>
            <p:nvPr/>
          </p:nvSpPr>
          <p:spPr>
            <a:xfrm>
              <a:off x="6708600" y="2337700"/>
              <a:ext cx="39525" cy="37275"/>
            </a:xfrm>
            <a:custGeom>
              <a:rect b="b" l="l" r="r" t="t"/>
              <a:pathLst>
                <a:path extrusionOk="0" h="1491" w="1581">
                  <a:moveTo>
                    <a:pt x="1581" y="1"/>
                  </a:moveTo>
                  <a:lnTo>
                    <a:pt x="1581" y="1"/>
                  </a:lnTo>
                  <a:cubicBezTo>
                    <a:pt x="1277" y="183"/>
                    <a:pt x="1003" y="426"/>
                    <a:pt x="760" y="700"/>
                  </a:cubicBezTo>
                  <a:cubicBezTo>
                    <a:pt x="487" y="943"/>
                    <a:pt x="213" y="1217"/>
                    <a:pt x="0" y="1490"/>
                  </a:cubicBezTo>
                  <a:cubicBezTo>
                    <a:pt x="365" y="1338"/>
                    <a:pt x="639" y="1126"/>
                    <a:pt x="882" y="852"/>
                  </a:cubicBezTo>
                  <a:cubicBezTo>
                    <a:pt x="1186" y="609"/>
                    <a:pt x="1399" y="335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89"/>
            <p:cNvSpPr/>
            <p:nvPr/>
          </p:nvSpPr>
          <p:spPr>
            <a:xfrm>
              <a:off x="6682750" y="2317950"/>
              <a:ext cx="41075" cy="29675"/>
            </a:xfrm>
            <a:custGeom>
              <a:rect b="b" l="l" r="r" t="t"/>
              <a:pathLst>
                <a:path extrusionOk="0" h="1187" w="1643">
                  <a:moveTo>
                    <a:pt x="1642" y="1"/>
                  </a:moveTo>
                  <a:lnTo>
                    <a:pt x="1642" y="1"/>
                  </a:lnTo>
                  <a:cubicBezTo>
                    <a:pt x="1308" y="92"/>
                    <a:pt x="1004" y="274"/>
                    <a:pt x="761" y="517"/>
                  </a:cubicBezTo>
                  <a:cubicBezTo>
                    <a:pt x="457" y="700"/>
                    <a:pt x="214" y="913"/>
                    <a:pt x="1" y="1186"/>
                  </a:cubicBezTo>
                  <a:cubicBezTo>
                    <a:pt x="335" y="1064"/>
                    <a:pt x="639" y="913"/>
                    <a:pt x="882" y="669"/>
                  </a:cubicBezTo>
                  <a:cubicBezTo>
                    <a:pt x="1186" y="487"/>
                    <a:pt x="1430" y="274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6653125" y="2289075"/>
              <a:ext cx="43350" cy="33475"/>
            </a:xfrm>
            <a:custGeom>
              <a:rect b="b" l="l" r="r" t="t"/>
              <a:pathLst>
                <a:path extrusionOk="0" h="1339" w="1734">
                  <a:moveTo>
                    <a:pt x="1672" y="1"/>
                  </a:moveTo>
                  <a:lnTo>
                    <a:pt x="1672" y="1"/>
                  </a:lnTo>
                  <a:cubicBezTo>
                    <a:pt x="1368" y="122"/>
                    <a:pt x="1064" y="335"/>
                    <a:pt x="791" y="578"/>
                  </a:cubicBezTo>
                  <a:cubicBezTo>
                    <a:pt x="335" y="973"/>
                    <a:pt x="1" y="1308"/>
                    <a:pt x="31" y="1338"/>
                  </a:cubicBezTo>
                  <a:cubicBezTo>
                    <a:pt x="365" y="1216"/>
                    <a:pt x="669" y="1004"/>
                    <a:pt x="912" y="761"/>
                  </a:cubicBezTo>
                  <a:cubicBezTo>
                    <a:pt x="1368" y="365"/>
                    <a:pt x="1733" y="31"/>
                    <a:pt x="16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6444925" y="2409150"/>
              <a:ext cx="77525" cy="74500"/>
            </a:xfrm>
            <a:custGeom>
              <a:rect b="b" l="l" r="r" t="t"/>
              <a:pathLst>
                <a:path extrusionOk="0" h="2980" w="3101">
                  <a:moveTo>
                    <a:pt x="3070" y="0"/>
                  </a:moveTo>
                  <a:lnTo>
                    <a:pt x="3070" y="0"/>
                  </a:lnTo>
                  <a:cubicBezTo>
                    <a:pt x="1733" y="638"/>
                    <a:pt x="669" y="1672"/>
                    <a:pt x="0" y="2979"/>
                  </a:cubicBezTo>
                  <a:cubicBezTo>
                    <a:pt x="1" y="2979"/>
                    <a:pt x="1" y="2980"/>
                    <a:pt x="2" y="2980"/>
                  </a:cubicBezTo>
                  <a:cubicBezTo>
                    <a:pt x="51" y="2980"/>
                    <a:pt x="594" y="2204"/>
                    <a:pt x="1429" y="1398"/>
                  </a:cubicBezTo>
                  <a:cubicBezTo>
                    <a:pt x="2249" y="547"/>
                    <a:pt x="3100" y="61"/>
                    <a:pt x="3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89"/>
            <p:cNvSpPr/>
            <p:nvPr/>
          </p:nvSpPr>
          <p:spPr>
            <a:xfrm>
              <a:off x="6434275" y="2381025"/>
              <a:ext cx="61575" cy="64650"/>
            </a:xfrm>
            <a:custGeom>
              <a:rect b="b" l="l" r="r" t="t"/>
              <a:pathLst>
                <a:path extrusionOk="0" h="2586" w="2463">
                  <a:moveTo>
                    <a:pt x="2432" y="0"/>
                  </a:moveTo>
                  <a:cubicBezTo>
                    <a:pt x="1855" y="213"/>
                    <a:pt x="1338" y="548"/>
                    <a:pt x="943" y="1034"/>
                  </a:cubicBezTo>
                  <a:cubicBezTo>
                    <a:pt x="487" y="1459"/>
                    <a:pt x="153" y="1976"/>
                    <a:pt x="1" y="2584"/>
                  </a:cubicBezTo>
                  <a:cubicBezTo>
                    <a:pt x="1" y="2585"/>
                    <a:pt x="2" y="2585"/>
                    <a:pt x="3" y="2585"/>
                  </a:cubicBezTo>
                  <a:cubicBezTo>
                    <a:pt x="47" y="2585"/>
                    <a:pt x="440" y="1870"/>
                    <a:pt x="1095" y="1156"/>
                  </a:cubicBezTo>
                  <a:cubicBezTo>
                    <a:pt x="1764" y="456"/>
                    <a:pt x="2463" y="31"/>
                    <a:pt x="2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9"/>
            <p:cNvSpPr/>
            <p:nvPr/>
          </p:nvSpPr>
          <p:spPr>
            <a:xfrm>
              <a:off x="5658425" y="1759875"/>
              <a:ext cx="546400" cy="230600"/>
            </a:xfrm>
            <a:custGeom>
              <a:rect b="b" l="l" r="r" t="t"/>
              <a:pathLst>
                <a:path extrusionOk="0" h="9224" w="21856">
                  <a:moveTo>
                    <a:pt x="12376" y="1"/>
                  </a:moveTo>
                  <a:cubicBezTo>
                    <a:pt x="10094" y="1"/>
                    <a:pt x="7653" y="266"/>
                    <a:pt x="6657" y="408"/>
                  </a:cubicBezTo>
                  <a:cubicBezTo>
                    <a:pt x="3283" y="895"/>
                    <a:pt x="2493" y="3570"/>
                    <a:pt x="2493" y="3570"/>
                  </a:cubicBezTo>
                  <a:cubicBezTo>
                    <a:pt x="852" y="3813"/>
                    <a:pt x="1" y="6852"/>
                    <a:pt x="1" y="6852"/>
                  </a:cubicBezTo>
                  <a:lnTo>
                    <a:pt x="1855" y="9223"/>
                  </a:lnTo>
                  <a:lnTo>
                    <a:pt x="21369" y="8250"/>
                  </a:lnTo>
                  <a:cubicBezTo>
                    <a:pt x="21855" y="3965"/>
                    <a:pt x="18329" y="3478"/>
                    <a:pt x="18329" y="3478"/>
                  </a:cubicBezTo>
                  <a:cubicBezTo>
                    <a:pt x="18329" y="3478"/>
                    <a:pt x="18208" y="2597"/>
                    <a:pt x="17022" y="986"/>
                  </a:cubicBezTo>
                  <a:cubicBezTo>
                    <a:pt x="16453" y="227"/>
                    <a:pt x="14483" y="1"/>
                    <a:pt x="1237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6102975" y="4623450"/>
              <a:ext cx="358675" cy="285750"/>
            </a:xfrm>
            <a:custGeom>
              <a:rect b="b" l="l" r="r" t="t"/>
              <a:pathLst>
                <a:path extrusionOk="0" h="11430" w="14347">
                  <a:moveTo>
                    <a:pt x="7052" y="1"/>
                  </a:moveTo>
                  <a:lnTo>
                    <a:pt x="0" y="92"/>
                  </a:lnTo>
                  <a:lnTo>
                    <a:pt x="274" y="11430"/>
                  </a:lnTo>
                  <a:lnTo>
                    <a:pt x="14347" y="10578"/>
                  </a:lnTo>
                  <a:cubicBezTo>
                    <a:pt x="14225" y="9211"/>
                    <a:pt x="6930" y="7265"/>
                    <a:pt x="6930" y="7265"/>
                  </a:cubicBezTo>
                  <a:lnTo>
                    <a:pt x="70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6156150" y="4791100"/>
              <a:ext cx="29675" cy="27200"/>
            </a:xfrm>
            <a:custGeom>
              <a:rect b="b" l="l" r="r" t="t"/>
              <a:pathLst>
                <a:path extrusionOk="0" h="1088" w="1187">
                  <a:moveTo>
                    <a:pt x="610" y="0"/>
                  </a:moveTo>
                  <a:cubicBezTo>
                    <a:pt x="541" y="0"/>
                    <a:pt x="468" y="14"/>
                    <a:pt x="396" y="43"/>
                  </a:cubicBezTo>
                  <a:lnTo>
                    <a:pt x="457" y="12"/>
                  </a:lnTo>
                  <a:lnTo>
                    <a:pt x="457" y="12"/>
                  </a:lnTo>
                  <a:cubicBezTo>
                    <a:pt x="153" y="103"/>
                    <a:pt x="1" y="407"/>
                    <a:pt x="62" y="681"/>
                  </a:cubicBezTo>
                  <a:cubicBezTo>
                    <a:pt x="141" y="919"/>
                    <a:pt x="358" y="1088"/>
                    <a:pt x="613" y="1088"/>
                  </a:cubicBezTo>
                  <a:cubicBezTo>
                    <a:pt x="652" y="1088"/>
                    <a:pt x="691" y="1084"/>
                    <a:pt x="730" y="1076"/>
                  </a:cubicBezTo>
                  <a:cubicBezTo>
                    <a:pt x="1004" y="985"/>
                    <a:pt x="1186" y="681"/>
                    <a:pt x="1125" y="347"/>
                  </a:cubicBezTo>
                  <a:cubicBezTo>
                    <a:pt x="1033" y="138"/>
                    <a:pt x="834" y="0"/>
                    <a:pt x="6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9"/>
            <p:cNvSpPr/>
            <p:nvPr/>
          </p:nvSpPr>
          <p:spPr>
            <a:xfrm>
              <a:off x="6109800" y="4866625"/>
              <a:ext cx="352625" cy="42575"/>
            </a:xfrm>
            <a:custGeom>
              <a:rect b="b" l="l" r="r" t="t"/>
              <a:pathLst>
                <a:path extrusionOk="0" h="1703" w="14105">
                  <a:moveTo>
                    <a:pt x="13314" y="0"/>
                  </a:moveTo>
                  <a:lnTo>
                    <a:pt x="1" y="578"/>
                  </a:lnTo>
                  <a:lnTo>
                    <a:pt x="31" y="1703"/>
                  </a:lnTo>
                  <a:lnTo>
                    <a:pt x="14104" y="851"/>
                  </a:lnTo>
                  <a:cubicBezTo>
                    <a:pt x="14104" y="426"/>
                    <a:pt x="13314" y="0"/>
                    <a:pt x="13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9"/>
            <p:cNvSpPr/>
            <p:nvPr/>
          </p:nvSpPr>
          <p:spPr>
            <a:xfrm>
              <a:off x="6248875" y="4801500"/>
              <a:ext cx="33450" cy="22600"/>
            </a:xfrm>
            <a:custGeom>
              <a:rect b="b" l="l" r="r" t="t"/>
              <a:pathLst>
                <a:path extrusionOk="0" h="904" w="1338">
                  <a:moveTo>
                    <a:pt x="1150" y="0"/>
                  </a:moveTo>
                  <a:cubicBezTo>
                    <a:pt x="995" y="0"/>
                    <a:pt x="761" y="47"/>
                    <a:pt x="517" y="204"/>
                  </a:cubicBezTo>
                  <a:cubicBezTo>
                    <a:pt x="122" y="478"/>
                    <a:pt x="0" y="873"/>
                    <a:pt x="91" y="903"/>
                  </a:cubicBezTo>
                  <a:cubicBezTo>
                    <a:pt x="152" y="903"/>
                    <a:pt x="304" y="630"/>
                    <a:pt x="638" y="387"/>
                  </a:cubicBezTo>
                  <a:cubicBezTo>
                    <a:pt x="973" y="174"/>
                    <a:pt x="1337" y="143"/>
                    <a:pt x="1337" y="52"/>
                  </a:cubicBezTo>
                  <a:cubicBezTo>
                    <a:pt x="1337" y="26"/>
                    <a:pt x="1266" y="0"/>
                    <a:pt x="11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6294450" y="4816900"/>
              <a:ext cx="25100" cy="27700"/>
            </a:xfrm>
            <a:custGeom>
              <a:rect b="b" l="l" r="r" t="t"/>
              <a:pathLst>
                <a:path extrusionOk="0" h="1108" w="1004">
                  <a:moveTo>
                    <a:pt x="906" y="1"/>
                  </a:moveTo>
                  <a:cubicBezTo>
                    <a:pt x="764" y="1"/>
                    <a:pt x="497" y="92"/>
                    <a:pt x="305" y="348"/>
                  </a:cubicBezTo>
                  <a:cubicBezTo>
                    <a:pt x="1" y="743"/>
                    <a:pt x="62" y="1108"/>
                    <a:pt x="122" y="1108"/>
                  </a:cubicBezTo>
                  <a:cubicBezTo>
                    <a:pt x="214" y="1108"/>
                    <a:pt x="274" y="804"/>
                    <a:pt x="487" y="500"/>
                  </a:cubicBezTo>
                  <a:cubicBezTo>
                    <a:pt x="730" y="226"/>
                    <a:pt x="1004" y="105"/>
                    <a:pt x="1004" y="44"/>
                  </a:cubicBezTo>
                  <a:cubicBezTo>
                    <a:pt x="1004" y="17"/>
                    <a:pt x="966" y="1"/>
                    <a:pt x="9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9"/>
            <p:cNvSpPr/>
            <p:nvPr/>
          </p:nvSpPr>
          <p:spPr>
            <a:xfrm>
              <a:off x="6337000" y="4831375"/>
              <a:ext cx="18275" cy="29950"/>
            </a:xfrm>
            <a:custGeom>
              <a:rect b="b" l="l" r="r" t="t"/>
              <a:pathLst>
                <a:path extrusionOk="0" h="1198" w="731">
                  <a:moveTo>
                    <a:pt x="675" y="1"/>
                  </a:moveTo>
                  <a:cubicBezTo>
                    <a:pt x="588" y="1"/>
                    <a:pt x="316" y="180"/>
                    <a:pt x="183" y="499"/>
                  </a:cubicBezTo>
                  <a:cubicBezTo>
                    <a:pt x="1" y="894"/>
                    <a:pt x="92" y="1198"/>
                    <a:pt x="183" y="1198"/>
                  </a:cubicBezTo>
                  <a:cubicBezTo>
                    <a:pt x="244" y="1198"/>
                    <a:pt x="244" y="894"/>
                    <a:pt x="396" y="590"/>
                  </a:cubicBezTo>
                  <a:cubicBezTo>
                    <a:pt x="518" y="286"/>
                    <a:pt x="730" y="73"/>
                    <a:pt x="700" y="12"/>
                  </a:cubicBezTo>
                  <a:cubicBezTo>
                    <a:pt x="696" y="4"/>
                    <a:pt x="687" y="1"/>
                    <a:pt x="6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6240500" y="4755600"/>
              <a:ext cx="38725" cy="8825"/>
            </a:xfrm>
            <a:custGeom>
              <a:rect b="b" l="l" r="r" t="t"/>
              <a:pathLst>
                <a:path extrusionOk="0" h="353" w="1549">
                  <a:moveTo>
                    <a:pt x="849" y="1"/>
                  </a:moveTo>
                  <a:cubicBezTo>
                    <a:pt x="820" y="1"/>
                    <a:pt x="791" y="2"/>
                    <a:pt x="761" y="4"/>
                  </a:cubicBezTo>
                  <a:cubicBezTo>
                    <a:pt x="305" y="34"/>
                    <a:pt x="1" y="277"/>
                    <a:pt x="61" y="338"/>
                  </a:cubicBezTo>
                  <a:cubicBezTo>
                    <a:pt x="67" y="348"/>
                    <a:pt x="79" y="352"/>
                    <a:pt x="99" y="352"/>
                  </a:cubicBezTo>
                  <a:cubicBezTo>
                    <a:pt x="196" y="352"/>
                    <a:pt x="462" y="247"/>
                    <a:pt x="791" y="247"/>
                  </a:cubicBezTo>
                  <a:cubicBezTo>
                    <a:pt x="846" y="242"/>
                    <a:pt x="900" y="240"/>
                    <a:pt x="953" y="240"/>
                  </a:cubicBezTo>
                  <a:cubicBezTo>
                    <a:pt x="1158" y="240"/>
                    <a:pt x="1339" y="268"/>
                    <a:pt x="1439" y="268"/>
                  </a:cubicBezTo>
                  <a:cubicBezTo>
                    <a:pt x="1484" y="268"/>
                    <a:pt x="1512" y="263"/>
                    <a:pt x="1520" y="247"/>
                  </a:cubicBezTo>
                  <a:cubicBezTo>
                    <a:pt x="1549" y="190"/>
                    <a:pt x="1259" y="1"/>
                    <a:pt x="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6223775" y="4696400"/>
              <a:ext cx="54750" cy="30050"/>
            </a:xfrm>
            <a:custGeom>
              <a:rect b="b" l="l" r="r" t="t"/>
              <a:pathLst>
                <a:path extrusionOk="0" h="1202" w="2190">
                  <a:moveTo>
                    <a:pt x="410" y="254"/>
                  </a:moveTo>
                  <a:cubicBezTo>
                    <a:pt x="458" y="254"/>
                    <a:pt x="516" y="262"/>
                    <a:pt x="578" y="274"/>
                  </a:cubicBezTo>
                  <a:cubicBezTo>
                    <a:pt x="730" y="305"/>
                    <a:pt x="852" y="335"/>
                    <a:pt x="974" y="396"/>
                  </a:cubicBezTo>
                  <a:cubicBezTo>
                    <a:pt x="1217" y="487"/>
                    <a:pt x="1430" y="609"/>
                    <a:pt x="1612" y="730"/>
                  </a:cubicBezTo>
                  <a:cubicBezTo>
                    <a:pt x="1826" y="886"/>
                    <a:pt x="1977" y="1029"/>
                    <a:pt x="2067" y="1112"/>
                  </a:cubicBezTo>
                  <a:lnTo>
                    <a:pt x="2067" y="1112"/>
                  </a:lnTo>
                  <a:cubicBezTo>
                    <a:pt x="1872" y="1045"/>
                    <a:pt x="1692" y="999"/>
                    <a:pt x="1490" y="973"/>
                  </a:cubicBezTo>
                  <a:cubicBezTo>
                    <a:pt x="1247" y="913"/>
                    <a:pt x="1034" y="821"/>
                    <a:pt x="791" y="700"/>
                  </a:cubicBezTo>
                  <a:cubicBezTo>
                    <a:pt x="670" y="639"/>
                    <a:pt x="548" y="578"/>
                    <a:pt x="426" y="518"/>
                  </a:cubicBezTo>
                  <a:cubicBezTo>
                    <a:pt x="366" y="487"/>
                    <a:pt x="305" y="426"/>
                    <a:pt x="275" y="396"/>
                  </a:cubicBezTo>
                  <a:cubicBezTo>
                    <a:pt x="275" y="335"/>
                    <a:pt x="214" y="366"/>
                    <a:pt x="275" y="305"/>
                  </a:cubicBezTo>
                  <a:cubicBezTo>
                    <a:pt x="292" y="269"/>
                    <a:pt x="341" y="254"/>
                    <a:pt x="410" y="254"/>
                  </a:cubicBezTo>
                  <a:close/>
                  <a:moveTo>
                    <a:pt x="366" y="1"/>
                  </a:moveTo>
                  <a:cubicBezTo>
                    <a:pt x="244" y="31"/>
                    <a:pt x="123" y="62"/>
                    <a:pt x="62" y="183"/>
                  </a:cubicBezTo>
                  <a:cubicBezTo>
                    <a:pt x="1" y="305"/>
                    <a:pt x="1" y="457"/>
                    <a:pt x="92" y="548"/>
                  </a:cubicBezTo>
                  <a:cubicBezTo>
                    <a:pt x="153" y="609"/>
                    <a:pt x="244" y="670"/>
                    <a:pt x="305" y="730"/>
                  </a:cubicBezTo>
                  <a:cubicBezTo>
                    <a:pt x="457" y="791"/>
                    <a:pt x="578" y="882"/>
                    <a:pt x="730" y="943"/>
                  </a:cubicBezTo>
                  <a:cubicBezTo>
                    <a:pt x="974" y="1034"/>
                    <a:pt x="1217" y="1095"/>
                    <a:pt x="1460" y="1156"/>
                  </a:cubicBezTo>
                  <a:cubicBezTo>
                    <a:pt x="1582" y="1186"/>
                    <a:pt x="1703" y="1201"/>
                    <a:pt x="1825" y="1201"/>
                  </a:cubicBezTo>
                  <a:cubicBezTo>
                    <a:pt x="1927" y="1201"/>
                    <a:pt x="2029" y="1191"/>
                    <a:pt x="2131" y="1169"/>
                  </a:cubicBezTo>
                  <a:lnTo>
                    <a:pt x="2131" y="1169"/>
                  </a:lnTo>
                  <a:cubicBezTo>
                    <a:pt x="2145" y="1180"/>
                    <a:pt x="2154" y="1186"/>
                    <a:pt x="2159" y="1186"/>
                  </a:cubicBezTo>
                  <a:cubicBezTo>
                    <a:pt x="2163" y="1182"/>
                    <a:pt x="2165" y="1174"/>
                    <a:pt x="2163" y="1162"/>
                  </a:cubicBezTo>
                  <a:lnTo>
                    <a:pt x="2163" y="1162"/>
                  </a:lnTo>
                  <a:cubicBezTo>
                    <a:pt x="2172" y="1160"/>
                    <a:pt x="2181" y="1158"/>
                    <a:pt x="2189" y="1156"/>
                  </a:cubicBezTo>
                  <a:cubicBezTo>
                    <a:pt x="2179" y="1152"/>
                    <a:pt x="2169" y="1148"/>
                    <a:pt x="2159" y="1144"/>
                  </a:cubicBezTo>
                  <a:lnTo>
                    <a:pt x="2159" y="1144"/>
                  </a:lnTo>
                  <a:cubicBezTo>
                    <a:pt x="2133" y="1057"/>
                    <a:pt x="2002" y="853"/>
                    <a:pt x="1734" y="609"/>
                  </a:cubicBezTo>
                  <a:cubicBezTo>
                    <a:pt x="1521" y="426"/>
                    <a:pt x="1308" y="305"/>
                    <a:pt x="1065" y="183"/>
                  </a:cubicBezTo>
                  <a:cubicBezTo>
                    <a:pt x="943" y="122"/>
                    <a:pt x="791" y="92"/>
                    <a:pt x="639" y="31"/>
                  </a:cubicBezTo>
                  <a:cubicBezTo>
                    <a:pt x="548" y="31"/>
                    <a:pt x="457" y="1"/>
                    <a:pt x="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9"/>
            <p:cNvSpPr/>
            <p:nvPr/>
          </p:nvSpPr>
          <p:spPr>
            <a:xfrm>
              <a:off x="6270150" y="4670575"/>
              <a:ext cx="28125" cy="57025"/>
            </a:xfrm>
            <a:custGeom>
              <a:rect b="b" l="l" r="r" t="t"/>
              <a:pathLst>
                <a:path extrusionOk="0" h="2281" w="1125">
                  <a:moveTo>
                    <a:pt x="730" y="0"/>
                  </a:moveTo>
                  <a:cubicBezTo>
                    <a:pt x="517" y="31"/>
                    <a:pt x="365" y="183"/>
                    <a:pt x="304" y="395"/>
                  </a:cubicBezTo>
                  <a:cubicBezTo>
                    <a:pt x="91" y="760"/>
                    <a:pt x="0" y="1186"/>
                    <a:pt x="30" y="1581"/>
                  </a:cubicBezTo>
                  <a:cubicBezTo>
                    <a:pt x="30" y="1824"/>
                    <a:pt x="91" y="2067"/>
                    <a:pt x="243" y="2280"/>
                  </a:cubicBezTo>
                  <a:cubicBezTo>
                    <a:pt x="274" y="2250"/>
                    <a:pt x="182" y="2006"/>
                    <a:pt x="213" y="1581"/>
                  </a:cubicBezTo>
                  <a:cubicBezTo>
                    <a:pt x="213" y="1338"/>
                    <a:pt x="274" y="1095"/>
                    <a:pt x="334" y="851"/>
                  </a:cubicBezTo>
                  <a:cubicBezTo>
                    <a:pt x="395" y="730"/>
                    <a:pt x="426" y="608"/>
                    <a:pt x="517" y="487"/>
                  </a:cubicBezTo>
                  <a:cubicBezTo>
                    <a:pt x="547" y="365"/>
                    <a:pt x="699" y="274"/>
                    <a:pt x="760" y="244"/>
                  </a:cubicBezTo>
                  <a:cubicBezTo>
                    <a:pt x="790" y="244"/>
                    <a:pt x="851" y="365"/>
                    <a:pt x="882" y="487"/>
                  </a:cubicBezTo>
                  <a:cubicBezTo>
                    <a:pt x="912" y="639"/>
                    <a:pt x="912" y="760"/>
                    <a:pt x="882" y="912"/>
                  </a:cubicBezTo>
                  <a:cubicBezTo>
                    <a:pt x="882" y="1155"/>
                    <a:pt x="790" y="1368"/>
                    <a:pt x="669" y="1581"/>
                  </a:cubicBezTo>
                  <a:cubicBezTo>
                    <a:pt x="486" y="1915"/>
                    <a:pt x="243" y="2067"/>
                    <a:pt x="243" y="2098"/>
                  </a:cubicBezTo>
                  <a:cubicBezTo>
                    <a:pt x="247" y="2101"/>
                    <a:pt x="254" y="2103"/>
                    <a:pt x="263" y="2103"/>
                  </a:cubicBezTo>
                  <a:cubicBezTo>
                    <a:pt x="337" y="2103"/>
                    <a:pt x="579" y="1994"/>
                    <a:pt x="821" y="1672"/>
                  </a:cubicBezTo>
                  <a:cubicBezTo>
                    <a:pt x="973" y="1459"/>
                    <a:pt x="1064" y="1186"/>
                    <a:pt x="1094" y="943"/>
                  </a:cubicBezTo>
                  <a:cubicBezTo>
                    <a:pt x="1125" y="760"/>
                    <a:pt x="1125" y="608"/>
                    <a:pt x="1094" y="456"/>
                  </a:cubicBezTo>
                  <a:cubicBezTo>
                    <a:pt x="1094" y="365"/>
                    <a:pt x="1064" y="274"/>
                    <a:pt x="1034" y="183"/>
                  </a:cubicBezTo>
                  <a:cubicBezTo>
                    <a:pt x="973" y="92"/>
                    <a:pt x="851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9"/>
            <p:cNvSpPr/>
            <p:nvPr/>
          </p:nvSpPr>
          <p:spPr>
            <a:xfrm>
              <a:off x="5568750" y="4617375"/>
              <a:ext cx="353375" cy="311575"/>
            </a:xfrm>
            <a:custGeom>
              <a:rect b="b" l="l" r="r" t="t"/>
              <a:pathLst>
                <a:path extrusionOk="0" h="12463" w="14135">
                  <a:moveTo>
                    <a:pt x="1399" y="1"/>
                  </a:moveTo>
                  <a:lnTo>
                    <a:pt x="1" y="11247"/>
                  </a:lnTo>
                  <a:lnTo>
                    <a:pt x="14013" y="12463"/>
                  </a:lnTo>
                  <a:cubicBezTo>
                    <a:pt x="14135" y="11125"/>
                    <a:pt x="7174" y="8086"/>
                    <a:pt x="7174" y="8086"/>
                  </a:cubicBezTo>
                  <a:lnTo>
                    <a:pt x="8390" y="9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5629550" y="4790375"/>
              <a:ext cx="28900" cy="27650"/>
            </a:xfrm>
            <a:custGeom>
              <a:rect b="b" l="l" r="r" t="t"/>
              <a:pathLst>
                <a:path extrusionOk="0" h="1106" w="1156">
                  <a:moveTo>
                    <a:pt x="561" y="0"/>
                  </a:moveTo>
                  <a:cubicBezTo>
                    <a:pt x="527" y="0"/>
                    <a:pt x="492" y="4"/>
                    <a:pt x="456" y="11"/>
                  </a:cubicBezTo>
                  <a:lnTo>
                    <a:pt x="517" y="11"/>
                  </a:lnTo>
                  <a:cubicBezTo>
                    <a:pt x="213" y="72"/>
                    <a:pt x="1" y="315"/>
                    <a:pt x="31" y="619"/>
                  </a:cubicBezTo>
                  <a:cubicBezTo>
                    <a:pt x="61" y="892"/>
                    <a:pt x="335" y="1105"/>
                    <a:pt x="608" y="1105"/>
                  </a:cubicBezTo>
                  <a:cubicBezTo>
                    <a:pt x="943" y="1044"/>
                    <a:pt x="1156" y="771"/>
                    <a:pt x="1125" y="467"/>
                  </a:cubicBezTo>
                  <a:cubicBezTo>
                    <a:pt x="1071" y="198"/>
                    <a:pt x="827" y="0"/>
                    <a:pt x="56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5568750" y="4870425"/>
              <a:ext cx="352625" cy="59300"/>
            </a:xfrm>
            <a:custGeom>
              <a:rect b="b" l="l" r="r" t="t"/>
              <a:pathLst>
                <a:path extrusionOk="0" h="2372" w="14105">
                  <a:moveTo>
                    <a:pt x="153" y="0"/>
                  </a:moveTo>
                  <a:lnTo>
                    <a:pt x="1" y="1125"/>
                  </a:lnTo>
                  <a:lnTo>
                    <a:pt x="14044" y="2371"/>
                  </a:lnTo>
                  <a:cubicBezTo>
                    <a:pt x="14104" y="1946"/>
                    <a:pt x="13405" y="1399"/>
                    <a:pt x="13405" y="1399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9"/>
            <p:cNvSpPr/>
            <p:nvPr/>
          </p:nvSpPr>
          <p:spPr>
            <a:xfrm>
              <a:off x="5718450" y="4816500"/>
              <a:ext cx="36175" cy="18300"/>
            </a:xfrm>
            <a:custGeom>
              <a:rect b="b" l="l" r="r" t="t"/>
              <a:pathLst>
                <a:path extrusionOk="0" h="732" w="1447">
                  <a:moveTo>
                    <a:pt x="1129" y="0"/>
                  </a:moveTo>
                  <a:cubicBezTo>
                    <a:pt x="985" y="0"/>
                    <a:pt x="802" y="30"/>
                    <a:pt x="609" y="121"/>
                  </a:cubicBezTo>
                  <a:cubicBezTo>
                    <a:pt x="183" y="303"/>
                    <a:pt x="1" y="698"/>
                    <a:pt x="62" y="729"/>
                  </a:cubicBezTo>
                  <a:cubicBezTo>
                    <a:pt x="65" y="730"/>
                    <a:pt x="68" y="731"/>
                    <a:pt x="72" y="731"/>
                  </a:cubicBezTo>
                  <a:cubicBezTo>
                    <a:pt x="145" y="731"/>
                    <a:pt x="354" y="478"/>
                    <a:pt x="700" y="334"/>
                  </a:cubicBezTo>
                  <a:cubicBezTo>
                    <a:pt x="1065" y="151"/>
                    <a:pt x="1429" y="151"/>
                    <a:pt x="1429" y="90"/>
                  </a:cubicBezTo>
                  <a:cubicBezTo>
                    <a:pt x="1447" y="56"/>
                    <a:pt x="1324" y="0"/>
                    <a:pt x="11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9"/>
            <p:cNvSpPr/>
            <p:nvPr/>
          </p:nvSpPr>
          <p:spPr>
            <a:xfrm>
              <a:off x="5761775" y="4837725"/>
              <a:ext cx="27375" cy="25125"/>
            </a:xfrm>
            <a:custGeom>
              <a:rect b="b" l="l" r="r" t="t"/>
              <a:pathLst>
                <a:path extrusionOk="0" h="1005" w="1095">
                  <a:moveTo>
                    <a:pt x="995" y="0"/>
                  </a:moveTo>
                  <a:cubicBezTo>
                    <a:pt x="856" y="0"/>
                    <a:pt x="596" y="65"/>
                    <a:pt x="365" y="275"/>
                  </a:cubicBezTo>
                  <a:cubicBezTo>
                    <a:pt x="0" y="579"/>
                    <a:pt x="0" y="974"/>
                    <a:pt x="61" y="1004"/>
                  </a:cubicBezTo>
                  <a:cubicBezTo>
                    <a:pt x="152" y="1004"/>
                    <a:pt x="244" y="700"/>
                    <a:pt x="517" y="457"/>
                  </a:cubicBezTo>
                  <a:cubicBezTo>
                    <a:pt x="791" y="184"/>
                    <a:pt x="1095" y="123"/>
                    <a:pt x="1095" y="32"/>
                  </a:cubicBezTo>
                  <a:cubicBezTo>
                    <a:pt x="1095" y="13"/>
                    <a:pt x="1057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9"/>
            <p:cNvSpPr/>
            <p:nvPr/>
          </p:nvSpPr>
          <p:spPr>
            <a:xfrm>
              <a:off x="5801275" y="4857825"/>
              <a:ext cx="21325" cy="27825"/>
            </a:xfrm>
            <a:custGeom>
              <a:rect b="b" l="l" r="r" t="t"/>
              <a:pathLst>
                <a:path extrusionOk="0" h="1113" w="853">
                  <a:moveTo>
                    <a:pt x="776" y="1"/>
                  </a:moveTo>
                  <a:cubicBezTo>
                    <a:pt x="671" y="1"/>
                    <a:pt x="417" y="116"/>
                    <a:pt x="244" y="413"/>
                  </a:cubicBezTo>
                  <a:cubicBezTo>
                    <a:pt x="1" y="748"/>
                    <a:pt x="62" y="1112"/>
                    <a:pt x="123" y="1112"/>
                  </a:cubicBezTo>
                  <a:cubicBezTo>
                    <a:pt x="183" y="1112"/>
                    <a:pt x="244" y="839"/>
                    <a:pt x="426" y="535"/>
                  </a:cubicBezTo>
                  <a:cubicBezTo>
                    <a:pt x="609" y="261"/>
                    <a:pt x="852" y="109"/>
                    <a:pt x="822" y="18"/>
                  </a:cubicBezTo>
                  <a:cubicBezTo>
                    <a:pt x="816" y="7"/>
                    <a:pt x="800" y="1"/>
                    <a:pt x="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9"/>
            <p:cNvSpPr/>
            <p:nvPr/>
          </p:nvSpPr>
          <p:spPr>
            <a:xfrm>
              <a:off x="5720025" y="4768525"/>
              <a:ext cx="37975" cy="8875"/>
            </a:xfrm>
            <a:custGeom>
              <a:rect b="b" l="l" r="r" t="t"/>
              <a:pathLst>
                <a:path extrusionOk="0" h="355" w="1519">
                  <a:moveTo>
                    <a:pt x="695" y="0"/>
                  </a:moveTo>
                  <a:cubicBezTo>
                    <a:pt x="264" y="0"/>
                    <a:pt x="1" y="190"/>
                    <a:pt x="29" y="247"/>
                  </a:cubicBezTo>
                  <a:cubicBezTo>
                    <a:pt x="29" y="262"/>
                    <a:pt x="52" y="268"/>
                    <a:pt x="93" y="268"/>
                  </a:cubicBezTo>
                  <a:cubicBezTo>
                    <a:pt x="185" y="268"/>
                    <a:pt x="367" y="240"/>
                    <a:pt x="585" y="240"/>
                  </a:cubicBezTo>
                  <a:cubicBezTo>
                    <a:pt x="641" y="240"/>
                    <a:pt x="699" y="242"/>
                    <a:pt x="758" y="247"/>
                  </a:cubicBezTo>
                  <a:cubicBezTo>
                    <a:pt x="1052" y="271"/>
                    <a:pt x="1306" y="355"/>
                    <a:pt x="1426" y="355"/>
                  </a:cubicBezTo>
                  <a:cubicBezTo>
                    <a:pt x="1455" y="355"/>
                    <a:pt x="1476" y="350"/>
                    <a:pt x="1488" y="338"/>
                  </a:cubicBezTo>
                  <a:cubicBezTo>
                    <a:pt x="1518" y="307"/>
                    <a:pt x="1245" y="64"/>
                    <a:pt x="789" y="3"/>
                  </a:cubicBezTo>
                  <a:cubicBezTo>
                    <a:pt x="757" y="1"/>
                    <a:pt x="725" y="0"/>
                    <a:pt x="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9"/>
            <p:cNvSpPr/>
            <p:nvPr/>
          </p:nvSpPr>
          <p:spPr>
            <a:xfrm>
              <a:off x="5710100" y="4706850"/>
              <a:ext cx="51700" cy="35175"/>
            </a:xfrm>
            <a:custGeom>
              <a:rect b="b" l="l" r="r" t="t"/>
              <a:pathLst>
                <a:path extrusionOk="0" h="1407" w="2068">
                  <a:moveTo>
                    <a:pt x="407" y="236"/>
                  </a:moveTo>
                  <a:cubicBezTo>
                    <a:pt x="464" y="236"/>
                    <a:pt x="532" y="252"/>
                    <a:pt x="608" y="282"/>
                  </a:cubicBezTo>
                  <a:cubicBezTo>
                    <a:pt x="730" y="343"/>
                    <a:pt x="852" y="403"/>
                    <a:pt x="973" y="464"/>
                  </a:cubicBezTo>
                  <a:cubicBezTo>
                    <a:pt x="1186" y="586"/>
                    <a:pt x="1399" y="738"/>
                    <a:pt x="1551" y="890"/>
                  </a:cubicBezTo>
                  <a:cubicBezTo>
                    <a:pt x="1717" y="1057"/>
                    <a:pt x="1829" y="1196"/>
                    <a:pt x="1901" y="1288"/>
                  </a:cubicBezTo>
                  <a:lnTo>
                    <a:pt x="1901" y="1288"/>
                  </a:lnTo>
                  <a:cubicBezTo>
                    <a:pt x="1742" y="1209"/>
                    <a:pt x="1579" y="1148"/>
                    <a:pt x="1399" y="1103"/>
                  </a:cubicBezTo>
                  <a:cubicBezTo>
                    <a:pt x="1186" y="1011"/>
                    <a:pt x="973" y="890"/>
                    <a:pt x="760" y="768"/>
                  </a:cubicBezTo>
                  <a:cubicBezTo>
                    <a:pt x="639" y="677"/>
                    <a:pt x="548" y="586"/>
                    <a:pt x="426" y="495"/>
                  </a:cubicBezTo>
                  <a:cubicBezTo>
                    <a:pt x="365" y="464"/>
                    <a:pt x="335" y="403"/>
                    <a:pt x="274" y="373"/>
                  </a:cubicBezTo>
                  <a:cubicBezTo>
                    <a:pt x="274" y="312"/>
                    <a:pt x="244" y="373"/>
                    <a:pt x="274" y="282"/>
                  </a:cubicBezTo>
                  <a:cubicBezTo>
                    <a:pt x="304" y="252"/>
                    <a:pt x="350" y="236"/>
                    <a:pt x="407" y="236"/>
                  </a:cubicBezTo>
                  <a:close/>
                  <a:moveTo>
                    <a:pt x="359" y="0"/>
                  </a:moveTo>
                  <a:cubicBezTo>
                    <a:pt x="261" y="0"/>
                    <a:pt x="166" y="50"/>
                    <a:pt x="92" y="100"/>
                  </a:cubicBezTo>
                  <a:cubicBezTo>
                    <a:pt x="0" y="221"/>
                    <a:pt x="0" y="373"/>
                    <a:pt x="92" y="495"/>
                  </a:cubicBezTo>
                  <a:cubicBezTo>
                    <a:pt x="152" y="555"/>
                    <a:pt x="213" y="616"/>
                    <a:pt x="274" y="677"/>
                  </a:cubicBezTo>
                  <a:cubicBezTo>
                    <a:pt x="396" y="768"/>
                    <a:pt x="548" y="859"/>
                    <a:pt x="669" y="951"/>
                  </a:cubicBezTo>
                  <a:cubicBezTo>
                    <a:pt x="882" y="1072"/>
                    <a:pt x="1125" y="1194"/>
                    <a:pt x="1368" y="1285"/>
                  </a:cubicBezTo>
                  <a:cubicBezTo>
                    <a:pt x="1528" y="1353"/>
                    <a:pt x="1705" y="1388"/>
                    <a:pt x="1885" y="1388"/>
                  </a:cubicBezTo>
                  <a:cubicBezTo>
                    <a:pt x="1917" y="1388"/>
                    <a:pt x="1948" y="1387"/>
                    <a:pt x="1979" y="1385"/>
                  </a:cubicBezTo>
                  <a:lnTo>
                    <a:pt x="1979" y="1385"/>
                  </a:lnTo>
                  <a:cubicBezTo>
                    <a:pt x="1992" y="1399"/>
                    <a:pt x="2001" y="1407"/>
                    <a:pt x="2007" y="1407"/>
                  </a:cubicBezTo>
                  <a:cubicBezTo>
                    <a:pt x="2006" y="1399"/>
                    <a:pt x="2004" y="1391"/>
                    <a:pt x="2003" y="1383"/>
                  </a:cubicBezTo>
                  <a:lnTo>
                    <a:pt x="2003" y="1383"/>
                  </a:lnTo>
                  <a:cubicBezTo>
                    <a:pt x="2025" y="1381"/>
                    <a:pt x="2046" y="1379"/>
                    <a:pt x="2067" y="1376"/>
                  </a:cubicBezTo>
                  <a:cubicBezTo>
                    <a:pt x="2043" y="1362"/>
                    <a:pt x="2019" y="1349"/>
                    <a:pt x="1995" y="1336"/>
                  </a:cubicBezTo>
                  <a:lnTo>
                    <a:pt x="1995" y="1336"/>
                  </a:lnTo>
                  <a:cubicBezTo>
                    <a:pt x="1952" y="1122"/>
                    <a:pt x="1837" y="933"/>
                    <a:pt x="1672" y="768"/>
                  </a:cubicBezTo>
                  <a:cubicBezTo>
                    <a:pt x="1520" y="586"/>
                    <a:pt x="1307" y="403"/>
                    <a:pt x="1095" y="282"/>
                  </a:cubicBezTo>
                  <a:cubicBezTo>
                    <a:pt x="973" y="191"/>
                    <a:pt x="821" y="130"/>
                    <a:pt x="669" y="69"/>
                  </a:cubicBezTo>
                  <a:cubicBezTo>
                    <a:pt x="608" y="39"/>
                    <a:pt x="517" y="8"/>
                    <a:pt x="426" y="8"/>
                  </a:cubicBezTo>
                  <a:cubicBezTo>
                    <a:pt x="404" y="3"/>
                    <a:pt x="3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9"/>
            <p:cNvSpPr/>
            <p:nvPr/>
          </p:nvSpPr>
          <p:spPr>
            <a:xfrm>
              <a:off x="5755700" y="4689575"/>
              <a:ext cx="31925" cy="53975"/>
            </a:xfrm>
            <a:custGeom>
              <a:rect b="b" l="l" r="r" t="t"/>
              <a:pathLst>
                <a:path extrusionOk="0" h="2159" w="1277">
                  <a:moveTo>
                    <a:pt x="973" y="0"/>
                  </a:moveTo>
                  <a:cubicBezTo>
                    <a:pt x="760" y="0"/>
                    <a:pt x="578" y="122"/>
                    <a:pt x="487" y="304"/>
                  </a:cubicBezTo>
                  <a:cubicBezTo>
                    <a:pt x="395" y="426"/>
                    <a:pt x="304" y="547"/>
                    <a:pt x="243" y="699"/>
                  </a:cubicBezTo>
                  <a:cubicBezTo>
                    <a:pt x="122" y="943"/>
                    <a:pt x="61" y="1186"/>
                    <a:pt x="61" y="1459"/>
                  </a:cubicBezTo>
                  <a:cubicBezTo>
                    <a:pt x="0" y="1702"/>
                    <a:pt x="31" y="1946"/>
                    <a:pt x="152" y="2158"/>
                  </a:cubicBezTo>
                  <a:cubicBezTo>
                    <a:pt x="183" y="2128"/>
                    <a:pt x="152" y="1885"/>
                    <a:pt x="213" y="1459"/>
                  </a:cubicBezTo>
                  <a:cubicBezTo>
                    <a:pt x="274" y="1216"/>
                    <a:pt x="335" y="1003"/>
                    <a:pt x="426" y="791"/>
                  </a:cubicBezTo>
                  <a:cubicBezTo>
                    <a:pt x="517" y="669"/>
                    <a:pt x="578" y="547"/>
                    <a:pt x="669" y="426"/>
                  </a:cubicBezTo>
                  <a:cubicBezTo>
                    <a:pt x="730" y="304"/>
                    <a:pt x="882" y="243"/>
                    <a:pt x="942" y="213"/>
                  </a:cubicBezTo>
                  <a:cubicBezTo>
                    <a:pt x="1003" y="213"/>
                    <a:pt x="1034" y="335"/>
                    <a:pt x="1034" y="487"/>
                  </a:cubicBezTo>
                  <a:cubicBezTo>
                    <a:pt x="1034" y="639"/>
                    <a:pt x="1034" y="760"/>
                    <a:pt x="1003" y="912"/>
                  </a:cubicBezTo>
                  <a:cubicBezTo>
                    <a:pt x="942" y="1125"/>
                    <a:pt x="851" y="1338"/>
                    <a:pt x="699" y="1520"/>
                  </a:cubicBezTo>
                  <a:cubicBezTo>
                    <a:pt x="426" y="1854"/>
                    <a:pt x="213" y="1976"/>
                    <a:pt x="213" y="2006"/>
                  </a:cubicBezTo>
                  <a:cubicBezTo>
                    <a:pt x="213" y="2011"/>
                    <a:pt x="219" y="2013"/>
                    <a:pt x="230" y="2013"/>
                  </a:cubicBezTo>
                  <a:cubicBezTo>
                    <a:pt x="294" y="2013"/>
                    <a:pt x="535" y="1927"/>
                    <a:pt x="821" y="1642"/>
                  </a:cubicBezTo>
                  <a:cubicBezTo>
                    <a:pt x="1125" y="1338"/>
                    <a:pt x="1277" y="912"/>
                    <a:pt x="1277" y="517"/>
                  </a:cubicBezTo>
                  <a:cubicBezTo>
                    <a:pt x="1277" y="426"/>
                    <a:pt x="1246" y="335"/>
                    <a:pt x="1246" y="243"/>
                  </a:cubicBezTo>
                  <a:cubicBezTo>
                    <a:pt x="1186" y="122"/>
                    <a:pt x="1094" y="31"/>
                    <a:pt x="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9"/>
            <p:cNvSpPr/>
            <p:nvPr/>
          </p:nvSpPr>
          <p:spPr>
            <a:xfrm>
              <a:off x="5575600" y="2836950"/>
              <a:ext cx="742450" cy="1929400"/>
            </a:xfrm>
            <a:custGeom>
              <a:rect b="b" l="l" r="r" t="t"/>
              <a:pathLst>
                <a:path extrusionOk="0" h="77176" w="29698">
                  <a:moveTo>
                    <a:pt x="16171" y="1"/>
                  </a:moveTo>
                  <a:lnTo>
                    <a:pt x="3921" y="426"/>
                  </a:lnTo>
                  <a:cubicBezTo>
                    <a:pt x="3830" y="426"/>
                    <a:pt x="0" y="77175"/>
                    <a:pt x="0" y="77175"/>
                  </a:cubicBezTo>
                  <a:lnTo>
                    <a:pt x="10639" y="77175"/>
                  </a:lnTo>
                  <a:lnTo>
                    <a:pt x="13770" y="41764"/>
                  </a:lnTo>
                  <a:lnTo>
                    <a:pt x="16384" y="13041"/>
                  </a:lnTo>
                  <a:lnTo>
                    <a:pt x="17995" y="39637"/>
                  </a:lnTo>
                  <a:lnTo>
                    <a:pt x="19940" y="77084"/>
                  </a:lnTo>
                  <a:lnTo>
                    <a:pt x="29697" y="76750"/>
                  </a:lnTo>
                  <a:lnTo>
                    <a:pt x="2881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9"/>
            <p:cNvSpPr/>
            <p:nvPr/>
          </p:nvSpPr>
          <p:spPr>
            <a:xfrm>
              <a:off x="5794450" y="1305475"/>
              <a:ext cx="344250" cy="657625"/>
            </a:xfrm>
            <a:custGeom>
              <a:rect b="b" l="l" r="r" t="t"/>
              <a:pathLst>
                <a:path extrusionOk="0" h="26305" w="13770">
                  <a:moveTo>
                    <a:pt x="6814" y="1"/>
                  </a:moveTo>
                  <a:cubicBezTo>
                    <a:pt x="6681" y="1"/>
                    <a:pt x="6548" y="5"/>
                    <a:pt x="6414" y="13"/>
                  </a:cubicBezTo>
                  <a:cubicBezTo>
                    <a:pt x="2766" y="226"/>
                    <a:pt x="0" y="3417"/>
                    <a:pt x="304" y="7065"/>
                  </a:cubicBezTo>
                  <a:lnTo>
                    <a:pt x="1763" y="23964"/>
                  </a:lnTo>
                  <a:lnTo>
                    <a:pt x="5745" y="26305"/>
                  </a:lnTo>
                  <a:lnTo>
                    <a:pt x="10153" y="24147"/>
                  </a:lnTo>
                  <a:cubicBezTo>
                    <a:pt x="10213" y="23174"/>
                    <a:pt x="10213" y="18463"/>
                    <a:pt x="10213" y="18463"/>
                  </a:cubicBezTo>
                  <a:cubicBezTo>
                    <a:pt x="10213" y="18463"/>
                    <a:pt x="13739" y="17916"/>
                    <a:pt x="13770" y="14390"/>
                  </a:cubicBezTo>
                  <a:cubicBezTo>
                    <a:pt x="13770" y="12688"/>
                    <a:pt x="13557" y="9162"/>
                    <a:pt x="13283" y="5970"/>
                  </a:cubicBezTo>
                  <a:cubicBezTo>
                    <a:pt x="13020" y="2577"/>
                    <a:pt x="10196" y="1"/>
                    <a:pt x="68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9"/>
            <p:cNvSpPr/>
            <p:nvPr/>
          </p:nvSpPr>
          <p:spPr>
            <a:xfrm>
              <a:off x="5935025" y="1734350"/>
              <a:ext cx="114775" cy="55500"/>
            </a:xfrm>
            <a:custGeom>
              <a:rect b="b" l="l" r="r" t="t"/>
              <a:pathLst>
                <a:path extrusionOk="0" h="2220" w="4591">
                  <a:moveTo>
                    <a:pt x="1" y="1"/>
                  </a:moveTo>
                  <a:cubicBezTo>
                    <a:pt x="1" y="1"/>
                    <a:pt x="963" y="2220"/>
                    <a:pt x="3966" y="2220"/>
                  </a:cubicBezTo>
                  <a:cubicBezTo>
                    <a:pt x="4165" y="2220"/>
                    <a:pt x="4373" y="2210"/>
                    <a:pt x="4590" y="2189"/>
                  </a:cubicBezTo>
                  <a:lnTo>
                    <a:pt x="4590" y="1277"/>
                  </a:lnTo>
                  <a:cubicBezTo>
                    <a:pt x="4540" y="1278"/>
                    <a:pt x="4489" y="1279"/>
                    <a:pt x="4439" y="1279"/>
                  </a:cubicBezTo>
                  <a:cubicBezTo>
                    <a:pt x="2879" y="1279"/>
                    <a:pt x="1326" y="825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9"/>
            <p:cNvSpPr/>
            <p:nvPr/>
          </p:nvSpPr>
          <p:spPr>
            <a:xfrm>
              <a:off x="6076375" y="1510950"/>
              <a:ext cx="25850" cy="24425"/>
            </a:xfrm>
            <a:custGeom>
              <a:rect b="b" l="l" r="r" t="t"/>
              <a:pathLst>
                <a:path extrusionOk="0" h="977" w="1034">
                  <a:moveTo>
                    <a:pt x="487" y="1"/>
                  </a:moveTo>
                  <a:cubicBezTo>
                    <a:pt x="213" y="31"/>
                    <a:pt x="0" y="244"/>
                    <a:pt x="0" y="517"/>
                  </a:cubicBezTo>
                  <a:cubicBezTo>
                    <a:pt x="29" y="773"/>
                    <a:pt x="243" y="976"/>
                    <a:pt x="495" y="976"/>
                  </a:cubicBezTo>
                  <a:cubicBezTo>
                    <a:pt x="512" y="976"/>
                    <a:pt x="530" y="975"/>
                    <a:pt x="547" y="973"/>
                  </a:cubicBezTo>
                  <a:cubicBezTo>
                    <a:pt x="790" y="973"/>
                    <a:pt x="1034" y="730"/>
                    <a:pt x="1003" y="456"/>
                  </a:cubicBezTo>
                  <a:cubicBezTo>
                    <a:pt x="1003" y="18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9"/>
            <p:cNvSpPr/>
            <p:nvPr/>
          </p:nvSpPr>
          <p:spPr>
            <a:xfrm>
              <a:off x="6057375" y="1486625"/>
              <a:ext cx="50925" cy="13175"/>
            </a:xfrm>
            <a:custGeom>
              <a:rect b="b" l="l" r="r" t="t"/>
              <a:pathLst>
                <a:path extrusionOk="0" h="527" w="2037">
                  <a:moveTo>
                    <a:pt x="1064" y="1"/>
                  </a:moveTo>
                  <a:cubicBezTo>
                    <a:pt x="791" y="1"/>
                    <a:pt x="487" y="92"/>
                    <a:pt x="274" y="244"/>
                  </a:cubicBezTo>
                  <a:cubicBezTo>
                    <a:pt x="91" y="366"/>
                    <a:pt x="0" y="457"/>
                    <a:pt x="61" y="518"/>
                  </a:cubicBezTo>
                  <a:cubicBezTo>
                    <a:pt x="67" y="524"/>
                    <a:pt x="77" y="526"/>
                    <a:pt x="89" y="526"/>
                  </a:cubicBezTo>
                  <a:cubicBezTo>
                    <a:pt x="202" y="526"/>
                    <a:pt x="572" y="305"/>
                    <a:pt x="1064" y="305"/>
                  </a:cubicBezTo>
                  <a:cubicBezTo>
                    <a:pt x="1557" y="305"/>
                    <a:pt x="1901" y="526"/>
                    <a:pt x="2010" y="526"/>
                  </a:cubicBezTo>
                  <a:cubicBezTo>
                    <a:pt x="2022" y="526"/>
                    <a:pt x="2031" y="524"/>
                    <a:pt x="2037" y="518"/>
                  </a:cubicBezTo>
                  <a:cubicBezTo>
                    <a:pt x="2037" y="487"/>
                    <a:pt x="2006" y="366"/>
                    <a:pt x="1854" y="244"/>
                  </a:cubicBezTo>
                  <a:cubicBezTo>
                    <a:pt x="1611" y="92"/>
                    <a:pt x="1338" y="1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9"/>
            <p:cNvSpPr/>
            <p:nvPr/>
          </p:nvSpPr>
          <p:spPr>
            <a:xfrm>
              <a:off x="5950225" y="1513150"/>
              <a:ext cx="25100" cy="23725"/>
            </a:xfrm>
            <a:custGeom>
              <a:rect b="b" l="l" r="r" t="t"/>
              <a:pathLst>
                <a:path extrusionOk="0" h="949" w="1004">
                  <a:moveTo>
                    <a:pt x="539" y="1"/>
                  </a:moveTo>
                  <a:cubicBezTo>
                    <a:pt x="522" y="1"/>
                    <a:pt x="504" y="2"/>
                    <a:pt x="487" y="4"/>
                  </a:cubicBezTo>
                  <a:cubicBezTo>
                    <a:pt x="213" y="4"/>
                    <a:pt x="1" y="216"/>
                    <a:pt x="1" y="490"/>
                  </a:cubicBezTo>
                  <a:cubicBezTo>
                    <a:pt x="1" y="746"/>
                    <a:pt x="214" y="949"/>
                    <a:pt x="465" y="949"/>
                  </a:cubicBezTo>
                  <a:cubicBezTo>
                    <a:pt x="482" y="949"/>
                    <a:pt x="500" y="948"/>
                    <a:pt x="517" y="946"/>
                  </a:cubicBezTo>
                  <a:cubicBezTo>
                    <a:pt x="791" y="946"/>
                    <a:pt x="1004" y="703"/>
                    <a:pt x="1004" y="460"/>
                  </a:cubicBezTo>
                  <a:cubicBezTo>
                    <a:pt x="975" y="204"/>
                    <a:pt x="787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9"/>
            <p:cNvSpPr/>
            <p:nvPr/>
          </p:nvSpPr>
          <p:spPr>
            <a:xfrm>
              <a:off x="5924400" y="1488925"/>
              <a:ext cx="51675" cy="13900"/>
            </a:xfrm>
            <a:custGeom>
              <a:rect b="b" l="l" r="r" t="t"/>
              <a:pathLst>
                <a:path extrusionOk="0" h="556" w="2067">
                  <a:moveTo>
                    <a:pt x="1064" y="0"/>
                  </a:moveTo>
                  <a:cubicBezTo>
                    <a:pt x="790" y="0"/>
                    <a:pt x="486" y="91"/>
                    <a:pt x="274" y="243"/>
                  </a:cubicBezTo>
                  <a:cubicBezTo>
                    <a:pt x="91" y="365"/>
                    <a:pt x="0" y="456"/>
                    <a:pt x="61" y="517"/>
                  </a:cubicBezTo>
                  <a:cubicBezTo>
                    <a:pt x="67" y="523"/>
                    <a:pt x="76" y="526"/>
                    <a:pt x="89" y="526"/>
                  </a:cubicBezTo>
                  <a:cubicBezTo>
                    <a:pt x="202" y="526"/>
                    <a:pt x="571" y="304"/>
                    <a:pt x="1064" y="304"/>
                  </a:cubicBezTo>
                  <a:cubicBezTo>
                    <a:pt x="1561" y="304"/>
                    <a:pt x="1908" y="555"/>
                    <a:pt x="2013" y="555"/>
                  </a:cubicBezTo>
                  <a:cubicBezTo>
                    <a:pt x="2023" y="555"/>
                    <a:pt x="2031" y="553"/>
                    <a:pt x="2037" y="547"/>
                  </a:cubicBezTo>
                  <a:cubicBezTo>
                    <a:pt x="2067" y="517"/>
                    <a:pt x="2006" y="395"/>
                    <a:pt x="1854" y="243"/>
                  </a:cubicBezTo>
                  <a:cubicBezTo>
                    <a:pt x="1611" y="91"/>
                    <a:pt x="1337" y="0"/>
                    <a:pt x="1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9"/>
            <p:cNvSpPr/>
            <p:nvPr/>
          </p:nvSpPr>
          <p:spPr>
            <a:xfrm>
              <a:off x="6017850" y="1489650"/>
              <a:ext cx="41075" cy="113075"/>
            </a:xfrm>
            <a:custGeom>
              <a:rect b="b" l="l" r="r" t="t"/>
              <a:pathLst>
                <a:path extrusionOk="0" h="4523" w="1643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44" y="944"/>
                    <a:pt x="548" y="1856"/>
                    <a:pt x="913" y="2767"/>
                  </a:cubicBezTo>
                  <a:lnTo>
                    <a:pt x="1338" y="3801"/>
                  </a:lnTo>
                  <a:cubicBezTo>
                    <a:pt x="1399" y="3922"/>
                    <a:pt x="1429" y="4074"/>
                    <a:pt x="1429" y="4226"/>
                  </a:cubicBezTo>
                  <a:cubicBezTo>
                    <a:pt x="1399" y="4318"/>
                    <a:pt x="1277" y="4348"/>
                    <a:pt x="1125" y="4348"/>
                  </a:cubicBezTo>
                  <a:cubicBezTo>
                    <a:pt x="821" y="4378"/>
                    <a:pt x="548" y="4409"/>
                    <a:pt x="244" y="4500"/>
                  </a:cubicBezTo>
                  <a:cubicBezTo>
                    <a:pt x="396" y="4515"/>
                    <a:pt x="548" y="4523"/>
                    <a:pt x="696" y="4523"/>
                  </a:cubicBezTo>
                  <a:cubicBezTo>
                    <a:pt x="844" y="4523"/>
                    <a:pt x="989" y="4515"/>
                    <a:pt x="1125" y="4500"/>
                  </a:cubicBezTo>
                  <a:cubicBezTo>
                    <a:pt x="1217" y="4500"/>
                    <a:pt x="1308" y="4500"/>
                    <a:pt x="1369" y="4470"/>
                  </a:cubicBezTo>
                  <a:cubicBezTo>
                    <a:pt x="1460" y="4439"/>
                    <a:pt x="1551" y="4348"/>
                    <a:pt x="1581" y="4257"/>
                  </a:cubicBezTo>
                  <a:cubicBezTo>
                    <a:pt x="1642" y="4074"/>
                    <a:pt x="1612" y="3892"/>
                    <a:pt x="1521" y="3710"/>
                  </a:cubicBezTo>
                  <a:cubicBezTo>
                    <a:pt x="1399" y="3375"/>
                    <a:pt x="1277" y="3041"/>
                    <a:pt x="1156" y="2676"/>
                  </a:cubicBezTo>
                  <a:cubicBezTo>
                    <a:pt x="585" y="1205"/>
                    <a:pt x="74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9"/>
            <p:cNvSpPr/>
            <p:nvPr/>
          </p:nvSpPr>
          <p:spPr>
            <a:xfrm>
              <a:off x="5981375" y="1612025"/>
              <a:ext cx="46375" cy="38775"/>
            </a:xfrm>
            <a:custGeom>
              <a:rect b="b" l="l" r="r" t="t"/>
              <a:pathLst>
                <a:path extrusionOk="0" h="1551" w="1855">
                  <a:moveTo>
                    <a:pt x="153" y="0"/>
                  </a:moveTo>
                  <a:cubicBezTo>
                    <a:pt x="92" y="0"/>
                    <a:pt x="1" y="122"/>
                    <a:pt x="62" y="365"/>
                  </a:cubicBezTo>
                  <a:cubicBezTo>
                    <a:pt x="92" y="699"/>
                    <a:pt x="274" y="1003"/>
                    <a:pt x="517" y="1216"/>
                  </a:cubicBezTo>
                  <a:cubicBezTo>
                    <a:pt x="791" y="1429"/>
                    <a:pt x="1125" y="1550"/>
                    <a:pt x="1460" y="1550"/>
                  </a:cubicBezTo>
                  <a:cubicBezTo>
                    <a:pt x="1733" y="1520"/>
                    <a:pt x="1855" y="1520"/>
                    <a:pt x="1855" y="1429"/>
                  </a:cubicBezTo>
                  <a:cubicBezTo>
                    <a:pt x="1855" y="1338"/>
                    <a:pt x="1217" y="1398"/>
                    <a:pt x="730" y="973"/>
                  </a:cubicBezTo>
                  <a:cubicBezTo>
                    <a:pt x="213" y="578"/>
                    <a:pt x="213" y="0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9"/>
            <p:cNvSpPr/>
            <p:nvPr/>
          </p:nvSpPr>
          <p:spPr>
            <a:xfrm>
              <a:off x="5916025" y="1439250"/>
              <a:ext cx="63100" cy="18025"/>
            </a:xfrm>
            <a:custGeom>
              <a:rect b="b" l="l" r="r" t="t"/>
              <a:pathLst>
                <a:path extrusionOk="0" h="721" w="2524">
                  <a:moveTo>
                    <a:pt x="1466" y="0"/>
                  </a:moveTo>
                  <a:cubicBezTo>
                    <a:pt x="1392" y="0"/>
                    <a:pt x="1319" y="4"/>
                    <a:pt x="1247" y="11"/>
                  </a:cubicBezTo>
                  <a:cubicBezTo>
                    <a:pt x="913" y="42"/>
                    <a:pt x="578" y="133"/>
                    <a:pt x="305" y="315"/>
                  </a:cubicBezTo>
                  <a:cubicBezTo>
                    <a:pt x="92" y="467"/>
                    <a:pt x="1" y="589"/>
                    <a:pt x="61" y="680"/>
                  </a:cubicBezTo>
                  <a:cubicBezTo>
                    <a:pt x="83" y="709"/>
                    <a:pt x="128" y="721"/>
                    <a:pt x="192" y="721"/>
                  </a:cubicBezTo>
                  <a:cubicBezTo>
                    <a:pt x="395" y="721"/>
                    <a:pt x="793" y="605"/>
                    <a:pt x="1277" y="558"/>
                  </a:cubicBezTo>
                  <a:cubicBezTo>
                    <a:pt x="1916" y="467"/>
                    <a:pt x="2463" y="528"/>
                    <a:pt x="2493" y="407"/>
                  </a:cubicBezTo>
                  <a:cubicBezTo>
                    <a:pt x="2524" y="346"/>
                    <a:pt x="2402" y="224"/>
                    <a:pt x="2189" y="133"/>
                  </a:cubicBezTo>
                  <a:cubicBezTo>
                    <a:pt x="1957" y="40"/>
                    <a:pt x="1707" y="0"/>
                    <a:pt x="14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9"/>
            <p:cNvSpPr/>
            <p:nvPr/>
          </p:nvSpPr>
          <p:spPr>
            <a:xfrm>
              <a:off x="6056600" y="1446925"/>
              <a:ext cx="47150" cy="15250"/>
            </a:xfrm>
            <a:custGeom>
              <a:rect b="b" l="l" r="r" t="t"/>
              <a:pathLst>
                <a:path extrusionOk="0" h="610" w="1886">
                  <a:moveTo>
                    <a:pt x="837" y="1"/>
                  </a:moveTo>
                  <a:cubicBezTo>
                    <a:pt x="611" y="1"/>
                    <a:pt x="391" y="64"/>
                    <a:pt x="214" y="191"/>
                  </a:cubicBezTo>
                  <a:cubicBezTo>
                    <a:pt x="31" y="312"/>
                    <a:pt x="1" y="434"/>
                    <a:pt x="31" y="495"/>
                  </a:cubicBezTo>
                  <a:cubicBezTo>
                    <a:pt x="77" y="555"/>
                    <a:pt x="191" y="571"/>
                    <a:pt x="350" y="571"/>
                  </a:cubicBezTo>
                  <a:cubicBezTo>
                    <a:pt x="510" y="571"/>
                    <a:pt x="715" y="555"/>
                    <a:pt x="943" y="555"/>
                  </a:cubicBezTo>
                  <a:cubicBezTo>
                    <a:pt x="1247" y="555"/>
                    <a:pt x="1511" y="609"/>
                    <a:pt x="1679" y="609"/>
                  </a:cubicBezTo>
                  <a:cubicBezTo>
                    <a:pt x="1764" y="609"/>
                    <a:pt x="1825" y="596"/>
                    <a:pt x="1855" y="555"/>
                  </a:cubicBezTo>
                  <a:cubicBezTo>
                    <a:pt x="1885" y="495"/>
                    <a:pt x="1855" y="373"/>
                    <a:pt x="1703" y="251"/>
                  </a:cubicBezTo>
                  <a:cubicBezTo>
                    <a:pt x="1490" y="100"/>
                    <a:pt x="1247" y="8"/>
                    <a:pt x="974" y="8"/>
                  </a:cubicBezTo>
                  <a:cubicBezTo>
                    <a:pt x="928" y="3"/>
                    <a:pt x="882" y="1"/>
                    <a:pt x="8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9"/>
            <p:cNvSpPr/>
            <p:nvPr/>
          </p:nvSpPr>
          <p:spPr>
            <a:xfrm>
              <a:off x="5739725" y="1244075"/>
              <a:ext cx="464575" cy="341100"/>
            </a:xfrm>
            <a:custGeom>
              <a:rect b="b" l="l" r="r" t="t"/>
              <a:pathLst>
                <a:path extrusionOk="0" h="13644" w="18583">
                  <a:moveTo>
                    <a:pt x="5502" y="1"/>
                  </a:moveTo>
                  <a:cubicBezTo>
                    <a:pt x="4600" y="1"/>
                    <a:pt x="3720" y="572"/>
                    <a:pt x="3466" y="1587"/>
                  </a:cubicBezTo>
                  <a:cubicBezTo>
                    <a:pt x="3188" y="1421"/>
                    <a:pt x="2901" y="1347"/>
                    <a:pt x="2624" y="1347"/>
                  </a:cubicBezTo>
                  <a:cubicBezTo>
                    <a:pt x="1537" y="1347"/>
                    <a:pt x="617" y="2485"/>
                    <a:pt x="1126" y="3624"/>
                  </a:cubicBezTo>
                  <a:cubicBezTo>
                    <a:pt x="457" y="3685"/>
                    <a:pt x="1" y="4384"/>
                    <a:pt x="31" y="5022"/>
                  </a:cubicBezTo>
                  <a:cubicBezTo>
                    <a:pt x="92" y="5721"/>
                    <a:pt x="396" y="6329"/>
                    <a:pt x="882" y="6815"/>
                  </a:cubicBezTo>
                  <a:cubicBezTo>
                    <a:pt x="1247" y="7150"/>
                    <a:pt x="1581" y="7514"/>
                    <a:pt x="1825" y="7940"/>
                  </a:cubicBezTo>
                  <a:cubicBezTo>
                    <a:pt x="2037" y="9672"/>
                    <a:pt x="2402" y="11253"/>
                    <a:pt x="2554" y="13016"/>
                  </a:cubicBezTo>
                  <a:cubicBezTo>
                    <a:pt x="2554" y="13168"/>
                    <a:pt x="2585" y="13320"/>
                    <a:pt x="2676" y="13472"/>
                  </a:cubicBezTo>
                  <a:cubicBezTo>
                    <a:pt x="2764" y="13594"/>
                    <a:pt x="2893" y="13643"/>
                    <a:pt x="3036" y="13643"/>
                  </a:cubicBezTo>
                  <a:cubicBezTo>
                    <a:pt x="3286" y="13643"/>
                    <a:pt x="3577" y="13494"/>
                    <a:pt x="3770" y="13320"/>
                  </a:cubicBezTo>
                  <a:cubicBezTo>
                    <a:pt x="4469" y="12590"/>
                    <a:pt x="4895" y="11618"/>
                    <a:pt x="4986" y="10615"/>
                  </a:cubicBezTo>
                  <a:cubicBezTo>
                    <a:pt x="5138" y="9612"/>
                    <a:pt x="5138" y="8578"/>
                    <a:pt x="5259" y="7575"/>
                  </a:cubicBezTo>
                  <a:cubicBezTo>
                    <a:pt x="5259" y="7545"/>
                    <a:pt x="5259" y="7514"/>
                    <a:pt x="5259" y="7514"/>
                  </a:cubicBezTo>
                  <a:cubicBezTo>
                    <a:pt x="5351" y="6785"/>
                    <a:pt x="5715" y="6147"/>
                    <a:pt x="6293" y="5721"/>
                  </a:cubicBezTo>
                  <a:cubicBezTo>
                    <a:pt x="6414" y="5630"/>
                    <a:pt x="6566" y="5569"/>
                    <a:pt x="6688" y="5508"/>
                  </a:cubicBezTo>
                  <a:cubicBezTo>
                    <a:pt x="6904" y="5434"/>
                    <a:pt x="7147" y="5403"/>
                    <a:pt x="7405" y="5403"/>
                  </a:cubicBezTo>
                  <a:cubicBezTo>
                    <a:pt x="8416" y="5403"/>
                    <a:pt x="9664" y="5886"/>
                    <a:pt x="10487" y="6177"/>
                  </a:cubicBezTo>
                  <a:cubicBezTo>
                    <a:pt x="11521" y="6572"/>
                    <a:pt x="12494" y="7089"/>
                    <a:pt x="13527" y="7454"/>
                  </a:cubicBezTo>
                  <a:cubicBezTo>
                    <a:pt x="14114" y="7643"/>
                    <a:pt x="14749" y="7774"/>
                    <a:pt x="15373" y="7774"/>
                  </a:cubicBezTo>
                  <a:cubicBezTo>
                    <a:pt x="15847" y="7774"/>
                    <a:pt x="16315" y="7698"/>
                    <a:pt x="16749" y="7514"/>
                  </a:cubicBezTo>
                  <a:cubicBezTo>
                    <a:pt x="17174" y="7362"/>
                    <a:pt x="17478" y="7028"/>
                    <a:pt x="17570" y="6603"/>
                  </a:cubicBezTo>
                  <a:cubicBezTo>
                    <a:pt x="17570" y="6329"/>
                    <a:pt x="17418" y="6086"/>
                    <a:pt x="17174" y="5995"/>
                  </a:cubicBezTo>
                  <a:cubicBezTo>
                    <a:pt x="18582" y="5657"/>
                    <a:pt x="18243" y="3676"/>
                    <a:pt x="16977" y="3676"/>
                  </a:cubicBezTo>
                  <a:cubicBezTo>
                    <a:pt x="16876" y="3676"/>
                    <a:pt x="16770" y="3688"/>
                    <a:pt x="16658" y="3715"/>
                  </a:cubicBezTo>
                  <a:cubicBezTo>
                    <a:pt x="17022" y="3441"/>
                    <a:pt x="17174" y="2985"/>
                    <a:pt x="17022" y="2560"/>
                  </a:cubicBezTo>
                  <a:cubicBezTo>
                    <a:pt x="16779" y="2074"/>
                    <a:pt x="16293" y="1770"/>
                    <a:pt x="15776" y="1770"/>
                  </a:cubicBezTo>
                  <a:cubicBezTo>
                    <a:pt x="15705" y="1765"/>
                    <a:pt x="15635" y="1762"/>
                    <a:pt x="15566" y="1762"/>
                  </a:cubicBezTo>
                  <a:cubicBezTo>
                    <a:pt x="15219" y="1762"/>
                    <a:pt x="14890" y="1825"/>
                    <a:pt x="14560" y="1952"/>
                  </a:cubicBezTo>
                  <a:cubicBezTo>
                    <a:pt x="14078" y="1238"/>
                    <a:pt x="13303" y="859"/>
                    <a:pt x="12517" y="859"/>
                  </a:cubicBezTo>
                  <a:cubicBezTo>
                    <a:pt x="11965" y="859"/>
                    <a:pt x="11408" y="1046"/>
                    <a:pt x="10943" y="1435"/>
                  </a:cubicBezTo>
                  <a:cubicBezTo>
                    <a:pt x="10572" y="532"/>
                    <a:pt x="9715" y="42"/>
                    <a:pt x="8855" y="42"/>
                  </a:cubicBezTo>
                  <a:cubicBezTo>
                    <a:pt x="8238" y="42"/>
                    <a:pt x="7619" y="294"/>
                    <a:pt x="7174" y="827"/>
                  </a:cubicBezTo>
                  <a:cubicBezTo>
                    <a:pt x="6732" y="263"/>
                    <a:pt x="6112" y="1"/>
                    <a:pt x="5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9"/>
            <p:cNvSpPr/>
            <p:nvPr/>
          </p:nvSpPr>
          <p:spPr>
            <a:xfrm>
              <a:off x="5876525" y="1273275"/>
              <a:ext cx="127675" cy="58500"/>
            </a:xfrm>
            <a:custGeom>
              <a:rect b="b" l="l" r="r" t="t"/>
              <a:pathLst>
                <a:path extrusionOk="0" h="2340" w="5107">
                  <a:moveTo>
                    <a:pt x="2198" y="691"/>
                  </a:moveTo>
                  <a:cubicBezTo>
                    <a:pt x="2236" y="701"/>
                    <a:pt x="2273" y="712"/>
                    <a:pt x="2310" y="723"/>
                  </a:cubicBezTo>
                  <a:cubicBezTo>
                    <a:pt x="2645" y="784"/>
                    <a:pt x="2888" y="1058"/>
                    <a:pt x="2949" y="1392"/>
                  </a:cubicBezTo>
                  <a:cubicBezTo>
                    <a:pt x="2979" y="1544"/>
                    <a:pt x="2918" y="1696"/>
                    <a:pt x="2797" y="1817"/>
                  </a:cubicBezTo>
                  <a:cubicBezTo>
                    <a:pt x="2713" y="1868"/>
                    <a:pt x="2620" y="1890"/>
                    <a:pt x="2528" y="1890"/>
                  </a:cubicBezTo>
                  <a:cubicBezTo>
                    <a:pt x="2453" y="1890"/>
                    <a:pt x="2379" y="1875"/>
                    <a:pt x="2310" y="1848"/>
                  </a:cubicBezTo>
                  <a:cubicBezTo>
                    <a:pt x="2006" y="1696"/>
                    <a:pt x="1854" y="1301"/>
                    <a:pt x="2006" y="997"/>
                  </a:cubicBezTo>
                  <a:cubicBezTo>
                    <a:pt x="2058" y="884"/>
                    <a:pt x="2123" y="781"/>
                    <a:pt x="2198" y="691"/>
                  </a:cubicBezTo>
                  <a:close/>
                  <a:moveTo>
                    <a:pt x="3297" y="0"/>
                  </a:moveTo>
                  <a:cubicBezTo>
                    <a:pt x="3089" y="0"/>
                    <a:pt x="2879" y="38"/>
                    <a:pt x="2675" y="115"/>
                  </a:cubicBezTo>
                  <a:cubicBezTo>
                    <a:pt x="2468" y="179"/>
                    <a:pt x="2286" y="284"/>
                    <a:pt x="2138" y="422"/>
                  </a:cubicBezTo>
                  <a:lnTo>
                    <a:pt x="2138" y="422"/>
                  </a:lnTo>
                  <a:cubicBezTo>
                    <a:pt x="2025" y="405"/>
                    <a:pt x="1911" y="396"/>
                    <a:pt x="1797" y="396"/>
                  </a:cubicBezTo>
                  <a:cubicBezTo>
                    <a:pt x="1345" y="396"/>
                    <a:pt x="895" y="532"/>
                    <a:pt x="517" y="784"/>
                  </a:cubicBezTo>
                  <a:cubicBezTo>
                    <a:pt x="304" y="936"/>
                    <a:pt x="152" y="1149"/>
                    <a:pt x="61" y="1392"/>
                  </a:cubicBezTo>
                  <a:cubicBezTo>
                    <a:pt x="0" y="1574"/>
                    <a:pt x="0" y="1757"/>
                    <a:pt x="31" y="1969"/>
                  </a:cubicBezTo>
                  <a:cubicBezTo>
                    <a:pt x="111" y="2237"/>
                    <a:pt x="238" y="2340"/>
                    <a:pt x="268" y="2340"/>
                  </a:cubicBezTo>
                  <a:cubicBezTo>
                    <a:pt x="272" y="2340"/>
                    <a:pt x="274" y="2338"/>
                    <a:pt x="274" y="2334"/>
                  </a:cubicBezTo>
                  <a:cubicBezTo>
                    <a:pt x="213" y="2213"/>
                    <a:pt x="152" y="2061"/>
                    <a:pt x="122" y="1909"/>
                  </a:cubicBezTo>
                  <a:cubicBezTo>
                    <a:pt x="91" y="1757"/>
                    <a:pt x="91" y="1605"/>
                    <a:pt x="152" y="1453"/>
                  </a:cubicBezTo>
                  <a:cubicBezTo>
                    <a:pt x="243" y="1240"/>
                    <a:pt x="395" y="1058"/>
                    <a:pt x="608" y="966"/>
                  </a:cubicBezTo>
                  <a:cubicBezTo>
                    <a:pt x="929" y="746"/>
                    <a:pt x="1316" y="631"/>
                    <a:pt x="1709" y="631"/>
                  </a:cubicBezTo>
                  <a:cubicBezTo>
                    <a:pt x="1788" y="631"/>
                    <a:pt x="1868" y="636"/>
                    <a:pt x="1948" y="645"/>
                  </a:cubicBezTo>
                  <a:lnTo>
                    <a:pt x="1948" y="645"/>
                  </a:lnTo>
                  <a:cubicBezTo>
                    <a:pt x="1899" y="717"/>
                    <a:pt x="1858" y="794"/>
                    <a:pt x="1824" y="875"/>
                  </a:cubicBezTo>
                  <a:cubicBezTo>
                    <a:pt x="1733" y="1058"/>
                    <a:pt x="1733" y="1301"/>
                    <a:pt x="1793" y="1514"/>
                  </a:cubicBezTo>
                  <a:cubicBezTo>
                    <a:pt x="1854" y="1726"/>
                    <a:pt x="2006" y="1939"/>
                    <a:pt x="2249" y="2030"/>
                  </a:cubicBezTo>
                  <a:cubicBezTo>
                    <a:pt x="2329" y="2064"/>
                    <a:pt x="2418" y="2082"/>
                    <a:pt x="2506" y="2082"/>
                  </a:cubicBezTo>
                  <a:cubicBezTo>
                    <a:pt x="2655" y="2082"/>
                    <a:pt x="2804" y="2034"/>
                    <a:pt x="2918" y="1939"/>
                  </a:cubicBezTo>
                  <a:cubicBezTo>
                    <a:pt x="3100" y="1787"/>
                    <a:pt x="3222" y="1574"/>
                    <a:pt x="3192" y="1331"/>
                  </a:cubicBezTo>
                  <a:cubicBezTo>
                    <a:pt x="3161" y="1118"/>
                    <a:pt x="3070" y="906"/>
                    <a:pt x="2918" y="784"/>
                  </a:cubicBezTo>
                  <a:cubicBezTo>
                    <a:pt x="2771" y="637"/>
                    <a:pt x="2595" y="547"/>
                    <a:pt x="2419" y="486"/>
                  </a:cubicBezTo>
                  <a:lnTo>
                    <a:pt x="2419" y="486"/>
                  </a:lnTo>
                  <a:cubicBezTo>
                    <a:pt x="2518" y="415"/>
                    <a:pt x="2625" y="361"/>
                    <a:pt x="2736" y="328"/>
                  </a:cubicBezTo>
                  <a:cubicBezTo>
                    <a:pt x="2938" y="254"/>
                    <a:pt x="3147" y="216"/>
                    <a:pt x="3354" y="216"/>
                  </a:cubicBezTo>
                  <a:cubicBezTo>
                    <a:pt x="3738" y="216"/>
                    <a:pt x="4111" y="345"/>
                    <a:pt x="4407" y="602"/>
                  </a:cubicBezTo>
                  <a:cubicBezTo>
                    <a:pt x="4742" y="875"/>
                    <a:pt x="4924" y="1240"/>
                    <a:pt x="5015" y="1665"/>
                  </a:cubicBezTo>
                  <a:cubicBezTo>
                    <a:pt x="5046" y="1939"/>
                    <a:pt x="5015" y="2091"/>
                    <a:pt x="5046" y="2091"/>
                  </a:cubicBezTo>
                  <a:cubicBezTo>
                    <a:pt x="5107" y="1939"/>
                    <a:pt x="5107" y="1787"/>
                    <a:pt x="5076" y="1635"/>
                  </a:cubicBezTo>
                  <a:cubicBezTo>
                    <a:pt x="5046" y="1179"/>
                    <a:pt x="4833" y="784"/>
                    <a:pt x="4529" y="480"/>
                  </a:cubicBezTo>
                  <a:cubicBezTo>
                    <a:pt x="4177" y="170"/>
                    <a:pt x="3741" y="0"/>
                    <a:pt x="32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9"/>
            <p:cNvSpPr/>
            <p:nvPr/>
          </p:nvSpPr>
          <p:spPr>
            <a:xfrm>
              <a:off x="5805075" y="1267475"/>
              <a:ext cx="90450" cy="123450"/>
            </a:xfrm>
            <a:custGeom>
              <a:rect b="b" l="l" r="r" t="t"/>
              <a:pathLst>
                <a:path extrusionOk="0" h="4938" w="3618">
                  <a:moveTo>
                    <a:pt x="3048" y="0"/>
                  </a:moveTo>
                  <a:cubicBezTo>
                    <a:pt x="2835" y="0"/>
                    <a:pt x="2626" y="22"/>
                    <a:pt x="2433" y="43"/>
                  </a:cubicBezTo>
                  <a:cubicBezTo>
                    <a:pt x="1977" y="104"/>
                    <a:pt x="1551" y="317"/>
                    <a:pt x="1247" y="651"/>
                  </a:cubicBezTo>
                  <a:cubicBezTo>
                    <a:pt x="827" y="1072"/>
                    <a:pt x="762" y="1699"/>
                    <a:pt x="1024" y="2213"/>
                  </a:cubicBezTo>
                  <a:lnTo>
                    <a:pt x="1024" y="2213"/>
                  </a:lnTo>
                  <a:cubicBezTo>
                    <a:pt x="842" y="2216"/>
                    <a:pt x="668" y="2271"/>
                    <a:pt x="518" y="2384"/>
                  </a:cubicBezTo>
                  <a:cubicBezTo>
                    <a:pt x="305" y="2536"/>
                    <a:pt x="123" y="2749"/>
                    <a:pt x="62" y="3022"/>
                  </a:cubicBezTo>
                  <a:cubicBezTo>
                    <a:pt x="1" y="3448"/>
                    <a:pt x="92" y="3873"/>
                    <a:pt x="366" y="4238"/>
                  </a:cubicBezTo>
                  <a:cubicBezTo>
                    <a:pt x="518" y="4451"/>
                    <a:pt x="730" y="4633"/>
                    <a:pt x="943" y="4785"/>
                  </a:cubicBezTo>
                  <a:cubicBezTo>
                    <a:pt x="1126" y="4907"/>
                    <a:pt x="1217" y="4937"/>
                    <a:pt x="1217" y="4937"/>
                  </a:cubicBezTo>
                  <a:cubicBezTo>
                    <a:pt x="1217" y="4907"/>
                    <a:pt x="1156" y="4846"/>
                    <a:pt x="1004" y="4724"/>
                  </a:cubicBezTo>
                  <a:cubicBezTo>
                    <a:pt x="791" y="4542"/>
                    <a:pt x="639" y="4360"/>
                    <a:pt x="487" y="4147"/>
                  </a:cubicBezTo>
                  <a:cubicBezTo>
                    <a:pt x="274" y="3812"/>
                    <a:pt x="183" y="3417"/>
                    <a:pt x="274" y="3053"/>
                  </a:cubicBezTo>
                  <a:cubicBezTo>
                    <a:pt x="335" y="2840"/>
                    <a:pt x="457" y="2657"/>
                    <a:pt x="670" y="2566"/>
                  </a:cubicBezTo>
                  <a:cubicBezTo>
                    <a:pt x="784" y="2471"/>
                    <a:pt x="909" y="2424"/>
                    <a:pt x="1047" y="2424"/>
                  </a:cubicBezTo>
                  <a:cubicBezTo>
                    <a:pt x="1103" y="2424"/>
                    <a:pt x="1160" y="2431"/>
                    <a:pt x="1219" y="2447"/>
                  </a:cubicBezTo>
                  <a:lnTo>
                    <a:pt x="1219" y="2447"/>
                  </a:lnTo>
                  <a:cubicBezTo>
                    <a:pt x="1228" y="2456"/>
                    <a:pt x="1237" y="2465"/>
                    <a:pt x="1247" y="2475"/>
                  </a:cubicBezTo>
                  <a:lnTo>
                    <a:pt x="1257" y="2458"/>
                  </a:lnTo>
                  <a:lnTo>
                    <a:pt x="1257" y="2458"/>
                  </a:lnTo>
                  <a:cubicBezTo>
                    <a:pt x="1274" y="2463"/>
                    <a:pt x="1291" y="2469"/>
                    <a:pt x="1308" y="2475"/>
                  </a:cubicBezTo>
                  <a:lnTo>
                    <a:pt x="1885" y="2718"/>
                  </a:lnTo>
                  <a:lnTo>
                    <a:pt x="1399" y="2293"/>
                  </a:lnTo>
                  <a:cubicBezTo>
                    <a:pt x="1338" y="2232"/>
                    <a:pt x="1308" y="2171"/>
                    <a:pt x="1247" y="2110"/>
                  </a:cubicBezTo>
                  <a:cubicBezTo>
                    <a:pt x="1126" y="1897"/>
                    <a:pt x="1065" y="1654"/>
                    <a:pt x="1126" y="1411"/>
                  </a:cubicBezTo>
                  <a:cubicBezTo>
                    <a:pt x="1156" y="1168"/>
                    <a:pt x="1247" y="955"/>
                    <a:pt x="1399" y="803"/>
                  </a:cubicBezTo>
                  <a:cubicBezTo>
                    <a:pt x="1703" y="499"/>
                    <a:pt x="2068" y="287"/>
                    <a:pt x="2463" y="195"/>
                  </a:cubicBezTo>
                  <a:cubicBezTo>
                    <a:pt x="3162" y="74"/>
                    <a:pt x="3618" y="135"/>
                    <a:pt x="3618" y="74"/>
                  </a:cubicBezTo>
                  <a:cubicBezTo>
                    <a:pt x="3527" y="43"/>
                    <a:pt x="3405" y="13"/>
                    <a:pt x="3314" y="13"/>
                  </a:cubicBezTo>
                  <a:cubicBezTo>
                    <a:pt x="3225" y="4"/>
                    <a:pt x="3136" y="0"/>
                    <a:pt x="30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9"/>
            <p:cNvSpPr/>
            <p:nvPr/>
          </p:nvSpPr>
          <p:spPr>
            <a:xfrm>
              <a:off x="5766325" y="1362775"/>
              <a:ext cx="34975" cy="37475"/>
            </a:xfrm>
            <a:custGeom>
              <a:rect b="b" l="l" r="r" t="t"/>
              <a:pathLst>
                <a:path extrusionOk="0" h="1499" w="1399">
                  <a:moveTo>
                    <a:pt x="92" y="0"/>
                  </a:moveTo>
                  <a:cubicBezTo>
                    <a:pt x="62" y="0"/>
                    <a:pt x="1" y="122"/>
                    <a:pt x="1" y="335"/>
                  </a:cubicBezTo>
                  <a:cubicBezTo>
                    <a:pt x="1" y="912"/>
                    <a:pt x="457" y="1429"/>
                    <a:pt x="1034" y="1490"/>
                  </a:cubicBezTo>
                  <a:cubicBezTo>
                    <a:pt x="1077" y="1496"/>
                    <a:pt x="1117" y="1498"/>
                    <a:pt x="1154" y="1498"/>
                  </a:cubicBezTo>
                  <a:cubicBezTo>
                    <a:pt x="1302" y="1498"/>
                    <a:pt x="1399" y="1459"/>
                    <a:pt x="1399" y="1459"/>
                  </a:cubicBezTo>
                  <a:cubicBezTo>
                    <a:pt x="1034" y="1368"/>
                    <a:pt x="730" y="1186"/>
                    <a:pt x="457" y="973"/>
                  </a:cubicBezTo>
                  <a:cubicBezTo>
                    <a:pt x="92" y="517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9"/>
            <p:cNvSpPr/>
            <p:nvPr/>
          </p:nvSpPr>
          <p:spPr>
            <a:xfrm>
              <a:off x="6010250" y="1302675"/>
              <a:ext cx="133775" cy="60875"/>
            </a:xfrm>
            <a:custGeom>
              <a:rect b="b" l="l" r="r" t="t"/>
              <a:pathLst>
                <a:path extrusionOk="0" h="2435" w="5351">
                  <a:moveTo>
                    <a:pt x="2405" y="848"/>
                  </a:moveTo>
                  <a:cubicBezTo>
                    <a:pt x="2414" y="850"/>
                    <a:pt x="2423" y="852"/>
                    <a:pt x="2432" y="854"/>
                  </a:cubicBezTo>
                  <a:cubicBezTo>
                    <a:pt x="2706" y="945"/>
                    <a:pt x="2949" y="1189"/>
                    <a:pt x="3040" y="1462"/>
                  </a:cubicBezTo>
                  <a:cubicBezTo>
                    <a:pt x="3132" y="1766"/>
                    <a:pt x="2980" y="2131"/>
                    <a:pt x="2706" y="2161"/>
                  </a:cubicBezTo>
                  <a:cubicBezTo>
                    <a:pt x="2372" y="2161"/>
                    <a:pt x="2128" y="1918"/>
                    <a:pt x="2098" y="1614"/>
                  </a:cubicBezTo>
                  <a:cubicBezTo>
                    <a:pt x="2098" y="1308"/>
                    <a:pt x="2200" y="1052"/>
                    <a:pt x="2405" y="848"/>
                  </a:cubicBezTo>
                  <a:close/>
                  <a:moveTo>
                    <a:pt x="3890" y="0"/>
                  </a:moveTo>
                  <a:cubicBezTo>
                    <a:pt x="3321" y="0"/>
                    <a:pt x="2758" y="219"/>
                    <a:pt x="2322" y="631"/>
                  </a:cubicBezTo>
                  <a:lnTo>
                    <a:pt x="2322" y="631"/>
                  </a:lnTo>
                  <a:cubicBezTo>
                    <a:pt x="2223" y="613"/>
                    <a:pt x="2123" y="603"/>
                    <a:pt x="2022" y="603"/>
                  </a:cubicBezTo>
                  <a:cubicBezTo>
                    <a:pt x="1863" y="603"/>
                    <a:pt x="1703" y="626"/>
                    <a:pt x="1551" y="672"/>
                  </a:cubicBezTo>
                  <a:cubicBezTo>
                    <a:pt x="1277" y="763"/>
                    <a:pt x="1065" y="915"/>
                    <a:pt x="852" y="1097"/>
                  </a:cubicBezTo>
                  <a:cubicBezTo>
                    <a:pt x="578" y="1371"/>
                    <a:pt x="335" y="1705"/>
                    <a:pt x="153" y="2070"/>
                  </a:cubicBezTo>
                  <a:cubicBezTo>
                    <a:pt x="92" y="2161"/>
                    <a:pt x="31" y="2313"/>
                    <a:pt x="1" y="2435"/>
                  </a:cubicBezTo>
                  <a:cubicBezTo>
                    <a:pt x="92" y="2344"/>
                    <a:pt x="153" y="2222"/>
                    <a:pt x="244" y="2100"/>
                  </a:cubicBezTo>
                  <a:cubicBezTo>
                    <a:pt x="426" y="1766"/>
                    <a:pt x="669" y="1493"/>
                    <a:pt x="943" y="1249"/>
                  </a:cubicBezTo>
                  <a:cubicBezTo>
                    <a:pt x="1241" y="952"/>
                    <a:pt x="1642" y="809"/>
                    <a:pt x="2043" y="809"/>
                  </a:cubicBezTo>
                  <a:cubicBezTo>
                    <a:pt x="2083" y="809"/>
                    <a:pt x="2122" y="810"/>
                    <a:pt x="2161" y="813"/>
                  </a:cubicBezTo>
                  <a:lnTo>
                    <a:pt x="2161" y="813"/>
                  </a:lnTo>
                  <a:cubicBezTo>
                    <a:pt x="1982" y="1050"/>
                    <a:pt x="1885" y="1323"/>
                    <a:pt x="1885" y="1614"/>
                  </a:cubicBezTo>
                  <a:cubicBezTo>
                    <a:pt x="1914" y="2051"/>
                    <a:pt x="2250" y="2376"/>
                    <a:pt x="2652" y="2376"/>
                  </a:cubicBezTo>
                  <a:cubicBezTo>
                    <a:pt x="2670" y="2376"/>
                    <a:pt x="2688" y="2375"/>
                    <a:pt x="2706" y="2374"/>
                  </a:cubicBezTo>
                  <a:cubicBezTo>
                    <a:pt x="2949" y="2344"/>
                    <a:pt x="3132" y="2222"/>
                    <a:pt x="3223" y="2009"/>
                  </a:cubicBezTo>
                  <a:cubicBezTo>
                    <a:pt x="3284" y="1827"/>
                    <a:pt x="3314" y="1614"/>
                    <a:pt x="3253" y="1401"/>
                  </a:cubicBezTo>
                  <a:cubicBezTo>
                    <a:pt x="3139" y="1088"/>
                    <a:pt x="2891" y="827"/>
                    <a:pt x="2560" y="696"/>
                  </a:cubicBezTo>
                  <a:lnTo>
                    <a:pt x="2560" y="696"/>
                  </a:lnTo>
                  <a:cubicBezTo>
                    <a:pt x="2916" y="363"/>
                    <a:pt x="3391" y="183"/>
                    <a:pt x="3891" y="155"/>
                  </a:cubicBezTo>
                  <a:cubicBezTo>
                    <a:pt x="4256" y="155"/>
                    <a:pt x="4651" y="216"/>
                    <a:pt x="4986" y="368"/>
                  </a:cubicBezTo>
                  <a:cubicBezTo>
                    <a:pt x="5107" y="429"/>
                    <a:pt x="5229" y="489"/>
                    <a:pt x="5350" y="550"/>
                  </a:cubicBezTo>
                  <a:cubicBezTo>
                    <a:pt x="5259" y="459"/>
                    <a:pt x="5138" y="368"/>
                    <a:pt x="5016" y="307"/>
                  </a:cubicBezTo>
                  <a:cubicBezTo>
                    <a:pt x="4663" y="100"/>
                    <a:pt x="4275" y="0"/>
                    <a:pt x="38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9"/>
            <p:cNvSpPr/>
            <p:nvPr/>
          </p:nvSpPr>
          <p:spPr>
            <a:xfrm>
              <a:off x="5772500" y="1519400"/>
              <a:ext cx="63000" cy="91950"/>
            </a:xfrm>
            <a:custGeom>
              <a:rect b="b" l="l" r="r" t="t"/>
              <a:pathLst>
                <a:path extrusionOk="0" h="3678" w="2520">
                  <a:moveTo>
                    <a:pt x="1595" y="1"/>
                  </a:moveTo>
                  <a:cubicBezTo>
                    <a:pt x="902" y="1"/>
                    <a:pt x="1" y="293"/>
                    <a:pt x="58" y="1790"/>
                  </a:cubicBezTo>
                  <a:cubicBezTo>
                    <a:pt x="97" y="3365"/>
                    <a:pt x="1118" y="3678"/>
                    <a:pt x="1833" y="3678"/>
                  </a:cubicBezTo>
                  <a:cubicBezTo>
                    <a:pt x="2222" y="3678"/>
                    <a:pt x="2520" y="3585"/>
                    <a:pt x="2520" y="3553"/>
                  </a:cubicBezTo>
                  <a:cubicBezTo>
                    <a:pt x="2520" y="3492"/>
                    <a:pt x="2368" y="118"/>
                    <a:pt x="2368" y="118"/>
                  </a:cubicBezTo>
                  <a:cubicBezTo>
                    <a:pt x="2356" y="107"/>
                    <a:pt x="2014" y="1"/>
                    <a:pt x="159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9"/>
            <p:cNvSpPr/>
            <p:nvPr/>
          </p:nvSpPr>
          <p:spPr>
            <a:xfrm>
              <a:off x="5788375" y="1538750"/>
              <a:ext cx="28125" cy="52300"/>
            </a:xfrm>
            <a:custGeom>
              <a:rect b="b" l="l" r="r" t="t"/>
              <a:pathLst>
                <a:path extrusionOk="0" h="2092" w="1125">
                  <a:moveTo>
                    <a:pt x="637" y="1"/>
                  </a:moveTo>
                  <a:cubicBezTo>
                    <a:pt x="616" y="1"/>
                    <a:pt x="596" y="4"/>
                    <a:pt x="578" y="13"/>
                  </a:cubicBezTo>
                  <a:cubicBezTo>
                    <a:pt x="365" y="44"/>
                    <a:pt x="213" y="196"/>
                    <a:pt x="152" y="378"/>
                  </a:cubicBezTo>
                  <a:cubicBezTo>
                    <a:pt x="61" y="591"/>
                    <a:pt x="0" y="834"/>
                    <a:pt x="31" y="1047"/>
                  </a:cubicBezTo>
                  <a:cubicBezTo>
                    <a:pt x="0" y="1503"/>
                    <a:pt x="274" y="1898"/>
                    <a:pt x="669" y="2080"/>
                  </a:cubicBezTo>
                  <a:cubicBezTo>
                    <a:pt x="699" y="2088"/>
                    <a:pt x="732" y="2091"/>
                    <a:pt x="764" y="2091"/>
                  </a:cubicBezTo>
                  <a:cubicBezTo>
                    <a:pt x="863" y="2091"/>
                    <a:pt x="965" y="2057"/>
                    <a:pt x="1034" y="1989"/>
                  </a:cubicBezTo>
                  <a:cubicBezTo>
                    <a:pt x="1125" y="1959"/>
                    <a:pt x="1125" y="1898"/>
                    <a:pt x="1125" y="1898"/>
                  </a:cubicBezTo>
                  <a:lnTo>
                    <a:pt x="1125" y="1898"/>
                  </a:lnTo>
                  <a:cubicBezTo>
                    <a:pt x="1125" y="1898"/>
                    <a:pt x="1094" y="1928"/>
                    <a:pt x="1003" y="1958"/>
                  </a:cubicBezTo>
                  <a:cubicBezTo>
                    <a:pt x="958" y="1989"/>
                    <a:pt x="904" y="2004"/>
                    <a:pt x="851" y="2004"/>
                  </a:cubicBezTo>
                  <a:cubicBezTo>
                    <a:pt x="798" y="2004"/>
                    <a:pt x="745" y="1989"/>
                    <a:pt x="699" y="1958"/>
                  </a:cubicBezTo>
                  <a:cubicBezTo>
                    <a:pt x="365" y="1776"/>
                    <a:pt x="183" y="1411"/>
                    <a:pt x="183" y="1047"/>
                  </a:cubicBezTo>
                  <a:cubicBezTo>
                    <a:pt x="183" y="834"/>
                    <a:pt x="213" y="651"/>
                    <a:pt x="274" y="439"/>
                  </a:cubicBezTo>
                  <a:cubicBezTo>
                    <a:pt x="335" y="287"/>
                    <a:pt x="456" y="165"/>
                    <a:pt x="578" y="104"/>
                  </a:cubicBezTo>
                  <a:cubicBezTo>
                    <a:pt x="599" y="99"/>
                    <a:pt x="620" y="96"/>
                    <a:pt x="639" y="96"/>
                  </a:cubicBezTo>
                  <a:cubicBezTo>
                    <a:pt x="731" y="96"/>
                    <a:pt x="801" y="151"/>
                    <a:pt x="851" y="226"/>
                  </a:cubicBezTo>
                  <a:cubicBezTo>
                    <a:pt x="882" y="287"/>
                    <a:pt x="851" y="348"/>
                    <a:pt x="882" y="348"/>
                  </a:cubicBezTo>
                  <a:cubicBezTo>
                    <a:pt x="882" y="348"/>
                    <a:pt x="912" y="287"/>
                    <a:pt x="912" y="196"/>
                  </a:cubicBezTo>
                  <a:cubicBezTo>
                    <a:pt x="882" y="135"/>
                    <a:pt x="851" y="74"/>
                    <a:pt x="791" y="44"/>
                  </a:cubicBezTo>
                  <a:cubicBezTo>
                    <a:pt x="748" y="22"/>
                    <a:pt x="689" y="1"/>
                    <a:pt x="6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9"/>
            <p:cNvSpPr/>
            <p:nvPr/>
          </p:nvSpPr>
          <p:spPr>
            <a:xfrm>
              <a:off x="5613600" y="1895450"/>
              <a:ext cx="719625" cy="992450"/>
            </a:xfrm>
            <a:custGeom>
              <a:rect b="b" l="l" r="r" t="t"/>
              <a:pathLst>
                <a:path extrusionOk="0" h="39698" w="28785">
                  <a:moveTo>
                    <a:pt x="3952" y="1"/>
                  </a:moveTo>
                  <a:lnTo>
                    <a:pt x="0" y="2676"/>
                  </a:lnTo>
                  <a:lnTo>
                    <a:pt x="3344" y="21551"/>
                  </a:lnTo>
                  <a:lnTo>
                    <a:pt x="1885" y="33983"/>
                  </a:lnTo>
                  <a:cubicBezTo>
                    <a:pt x="1550" y="36263"/>
                    <a:pt x="2310" y="39485"/>
                    <a:pt x="2310" y="39485"/>
                  </a:cubicBezTo>
                  <a:lnTo>
                    <a:pt x="27326" y="39697"/>
                  </a:lnTo>
                  <a:lnTo>
                    <a:pt x="27812" y="39454"/>
                  </a:lnTo>
                  <a:cubicBezTo>
                    <a:pt x="28481" y="37023"/>
                    <a:pt x="28663" y="34439"/>
                    <a:pt x="28390" y="31916"/>
                  </a:cubicBezTo>
                  <a:lnTo>
                    <a:pt x="27326" y="20579"/>
                  </a:lnTo>
                  <a:lnTo>
                    <a:pt x="28542" y="11247"/>
                  </a:lnTo>
                  <a:cubicBezTo>
                    <a:pt x="28785" y="6657"/>
                    <a:pt x="26475" y="2341"/>
                    <a:pt x="22523" y="1"/>
                  </a:cubicBezTo>
                  <a:lnTo>
                    <a:pt x="13162" y="2584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9"/>
            <p:cNvSpPr/>
            <p:nvPr/>
          </p:nvSpPr>
          <p:spPr>
            <a:xfrm>
              <a:off x="5727575" y="1818600"/>
              <a:ext cx="468125" cy="179475"/>
            </a:xfrm>
            <a:custGeom>
              <a:rect b="b" l="l" r="r" t="t"/>
              <a:pathLst>
                <a:path extrusionOk="0" h="7179" w="18725">
                  <a:moveTo>
                    <a:pt x="15120" y="0"/>
                  </a:moveTo>
                  <a:cubicBezTo>
                    <a:pt x="12655" y="0"/>
                    <a:pt x="9879" y="5081"/>
                    <a:pt x="9879" y="5081"/>
                  </a:cubicBezTo>
                  <a:cubicBezTo>
                    <a:pt x="9879" y="5081"/>
                    <a:pt x="6292" y="2315"/>
                    <a:pt x="5168" y="1433"/>
                  </a:cubicBezTo>
                  <a:cubicBezTo>
                    <a:pt x="4519" y="907"/>
                    <a:pt x="3668" y="796"/>
                    <a:pt x="3064" y="796"/>
                  </a:cubicBezTo>
                  <a:cubicBezTo>
                    <a:pt x="2621" y="796"/>
                    <a:pt x="2311" y="856"/>
                    <a:pt x="2311" y="856"/>
                  </a:cubicBezTo>
                  <a:lnTo>
                    <a:pt x="1" y="7026"/>
                  </a:lnTo>
                  <a:lnTo>
                    <a:pt x="7144" y="7178"/>
                  </a:lnTo>
                  <a:lnTo>
                    <a:pt x="18724" y="6449"/>
                  </a:lnTo>
                  <a:cubicBezTo>
                    <a:pt x="18724" y="6449"/>
                    <a:pt x="18268" y="1008"/>
                    <a:pt x="15685" y="96"/>
                  </a:cubicBezTo>
                  <a:cubicBezTo>
                    <a:pt x="15499" y="30"/>
                    <a:pt x="15311" y="0"/>
                    <a:pt x="15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9"/>
            <p:cNvSpPr/>
            <p:nvPr/>
          </p:nvSpPr>
          <p:spPr>
            <a:xfrm>
              <a:off x="5831675" y="2541350"/>
              <a:ext cx="440000" cy="270550"/>
            </a:xfrm>
            <a:custGeom>
              <a:rect b="b" l="l" r="r" t="t"/>
              <a:pathLst>
                <a:path extrusionOk="0" h="10822" w="17600">
                  <a:moveTo>
                    <a:pt x="30" y="10656"/>
                  </a:moveTo>
                  <a:lnTo>
                    <a:pt x="30" y="10656"/>
                  </a:lnTo>
                  <a:cubicBezTo>
                    <a:pt x="21" y="10660"/>
                    <a:pt x="11" y="10664"/>
                    <a:pt x="1" y="10670"/>
                  </a:cubicBezTo>
                  <a:cubicBezTo>
                    <a:pt x="1" y="10670"/>
                    <a:pt x="11" y="10665"/>
                    <a:pt x="30" y="10656"/>
                  </a:cubicBezTo>
                  <a:close/>
                  <a:moveTo>
                    <a:pt x="12554" y="1"/>
                  </a:moveTo>
                  <a:lnTo>
                    <a:pt x="9241" y="305"/>
                  </a:lnTo>
                  <a:lnTo>
                    <a:pt x="5502" y="639"/>
                  </a:lnTo>
                  <a:lnTo>
                    <a:pt x="5442" y="639"/>
                  </a:lnTo>
                  <a:lnTo>
                    <a:pt x="5442" y="700"/>
                  </a:lnTo>
                  <a:cubicBezTo>
                    <a:pt x="5320" y="1034"/>
                    <a:pt x="5138" y="1369"/>
                    <a:pt x="4925" y="1642"/>
                  </a:cubicBezTo>
                  <a:cubicBezTo>
                    <a:pt x="4712" y="1916"/>
                    <a:pt x="4469" y="2159"/>
                    <a:pt x="4165" y="2341"/>
                  </a:cubicBezTo>
                  <a:cubicBezTo>
                    <a:pt x="3618" y="2706"/>
                    <a:pt x="2980" y="2980"/>
                    <a:pt x="2311" y="3071"/>
                  </a:cubicBezTo>
                  <a:lnTo>
                    <a:pt x="2220" y="3071"/>
                  </a:lnTo>
                  <a:lnTo>
                    <a:pt x="2250" y="3162"/>
                  </a:lnTo>
                  <a:cubicBezTo>
                    <a:pt x="2584" y="4287"/>
                    <a:pt x="2676" y="5442"/>
                    <a:pt x="2493" y="6597"/>
                  </a:cubicBezTo>
                  <a:cubicBezTo>
                    <a:pt x="2402" y="7478"/>
                    <a:pt x="2128" y="8329"/>
                    <a:pt x="1673" y="9120"/>
                  </a:cubicBezTo>
                  <a:cubicBezTo>
                    <a:pt x="1399" y="9606"/>
                    <a:pt x="1004" y="10031"/>
                    <a:pt x="518" y="10366"/>
                  </a:cubicBezTo>
                  <a:cubicBezTo>
                    <a:pt x="280" y="10532"/>
                    <a:pt x="98" y="10624"/>
                    <a:pt x="30" y="10656"/>
                  </a:cubicBezTo>
                  <a:lnTo>
                    <a:pt x="30" y="10656"/>
                  </a:lnTo>
                  <a:cubicBezTo>
                    <a:pt x="73" y="10638"/>
                    <a:pt x="103" y="10634"/>
                    <a:pt x="153" y="10609"/>
                  </a:cubicBezTo>
                  <a:cubicBezTo>
                    <a:pt x="305" y="10548"/>
                    <a:pt x="426" y="10487"/>
                    <a:pt x="548" y="10396"/>
                  </a:cubicBezTo>
                  <a:cubicBezTo>
                    <a:pt x="1065" y="10092"/>
                    <a:pt x="1460" y="9667"/>
                    <a:pt x="1764" y="9150"/>
                  </a:cubicBezTo>
                  <a:cubicBezTo>
                    <a:pt x="2250" y="8390"/>
                    <a:pt x="2554" y="7509"/>
                    <a:pt x="2645" y="6627"/>
                  </a:cubicBezTo>
                  <a:cubicBezTo>
                    <a:pt x="2822" y="5479"/>
                    <a:pt x="2742" y="4330"/>
                    <a:pt x="2432" y="3237"/>
                  </a:cubicBezTo>
                  <a:lnTo>
                    <a:pt x="2432" y="3237"/>
                  </a:lnTo>
                  <a:cubicBezTo>
                    <a:pt x="3098" y="3110"/>
                    <a:pt x="3734" y="2873"/>
                    <a:pt x="4287" y="2524"/>
                  </a:cubicBezTo>
                  <a:cubicBezTo>
                    <a:pt x="4591" y="2311"/>
                    <a:pt x="4864" y="2037"/>
                    <a:pt x="5107" y="1764"/>
                  </a:cubicBezTo>
                  <a:cubicBezTo>
                    <a:pt x="5338" y="1475"/>
                    <a:pt x="5514" y="1132"/>
                    <a:pt x="5636" y="785"/>
                  </a:cubicBezTo>
                  <a:lnTo>
                    <a:pt x="5636" y="785"/>
                  </a:lnTo>
                  <a:lnTo>
                    <a:pt x="9302" y="487"/>
                  </a:lnTo>
                  <a:lnTo>
                    <a:pt x="12561" y="191"/>
                  </a:lnTo>
                  <a:lnTo>
                    <a:pt x="12561" y="191"/>
                  </a:lnTo>
                  <a:cubicBezTo>
                    <a:pt x="12862" y="739"/>
                    <a:pt x="13274" y="1201"/>
                    <a:pt x="13770" y="1551"/>
                  </a:cubicBezTo>
                  <a:cubicBezTo>
                    <a:pt x="14252" y="1883"/>
                    <a:pt x="14824" y="2095"/>
                    <a:pt x="15397" y="2157"/>
                  </a:cubicBezTo>
                  <a:lnTo>
                    <a:pt x="15397" y="2157"/>
                  </a:lnTo>
                  <a:cubicBezTo>
                    <a:pt x="16259" y="3260"/>
                    <a:pt x="16997" y="4307"/>
                    <a:pt x="17266" y="5442"/>
                  </a:cubicBezTo>
                  <a:cubicBezTo>
                    <a:pt x="17509" y="6414"/>
                    <a:pt x="17509" y="7448"/>
                    <a:pt x="17296" y="8421"/>
                  </a:cubicBezTo>
                  <a:cubicBezTo>
                    <a:pt x="17144" y="9059"/>
                    <a:pt x="16901" y="9667"/>
                    <a:pt x="16566" y="10244"/>
                  </a:cubicBezTo>
                  <a:cubicBezTo>
                    <a:pt x="16323" y="10639"/>
                    <a:pt x="16171" y="10822"/>
                    <a:pt x="16171" y="10822"/>
                  </a:cubicBezTo>
                  <a:cubicBezTo>
                    <a:pt x="16323" y="10670"/>
                    <a:pt x="16475" y="10487"/>
                    <a:pt x="16597" y="10275"/>
                  </a:cubicBezTo>
                  <a:cubicBezTo>
                    <a:pt x="16931" y="9728"/>
                    <a:pt x="17205" y="9120"/>
                    <a:pt x="17357" y="8451"/>
                  </a:cubicBezTo>
                  <a:cubicBezTo>
                    <a:pt x="17600" y="7478"/>
                    <a:pt x="17600" y="6414"/>
                    <a:pt x="17357" y="5411"/>
                  </a:cubicBezTo>
                  <a:cubicBezTo>
                    <a:pt x="17205" y="4803"/>
                    <a:pt x="16962" y="4226"/>
                    <a:pt x="16627" y="3679"/>
                  </a:cubicBezTo>
                  <a:cubicBezTo>
                    <a:pt x="16262" y="3101"/>
                    <a:pt x="15867" y="2554"/>
                    <a:pt x="15442" y="2007"/>
                  </a:cubicBezTo>
                  <a:lnTo>
                    <a:pt x="15411" y="1977"/>
                  </a:lnTo>
                  <a:lnTo>
                    <a:pt x="15381" y="1977"/>
                  </a:lnTo>
                  <a:cubicBezTo>
                    <a:pt x="14803" y="1946"/>
                    <a:pt x="14256" y="1733"/>
                    <a:pt x="13800" y="1430"/>
                  </a:cubicBezTo>
                  <a:cubicBezTo>
                    <a:pt x="13314" y="1065"/>
                    <a:pt x="12919" y="609"/>
                    <a:pt x="12676" y="62"/>
                  </a:cubicBezTo>
                  <a:lnTo>
                    <a:pt x="12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9"/>
            <p:cNvSpPr/>
            <p:nvPr/>
          </p:nvSpPr>
          <p:spPr>
            <a:xfrm>
              <a:off x="5775450" y="2618100"/>
              <a:ext cx="132250" cy="191875"/>
            </a:xfrm>
            <a:custGeom>
              <a:rect b="b" l="l" r="r" t="t"/>
              <a:pathLst>
                <a:path extrusionOk="0" h="7675" w="5290">
                  <a:moveTo>
                    <a:pt x="4408" y="1"/>
                  </a:moveTo>
                  <a:lnTo>
                    <a:pt x="4408" y="1"/>
                  </a:lnTo>
                  <a:cubicBezTo>
                    <a:pt x="4165" y="1338"/>
                    <a:pt x="3739" y="2706"/>
                    <a:pt x="2767" y="3618"/>
                  </a:cubicBezTo>
                  <a:cubicBezTo>
                    <a:pt x="2250" y="4135"/>
                    <a:pt x="1551" y="4408"/>
                    <a:pt x="1004" y="4864"/>
                  </a:cubicBezTo>
                  <a:cubicBezTo>
                    <a:pt x="456" y="5320"/>
                    <a:pt x="0" y="6050"/>
                    <a:pt x="213" y="6749"/>
                  </a:cubicBezTo>
                  <a:cubicBezTo>
                    <a:pt x="416" y="7307"/>
                    <a:pt x="1043" y="7675"/>
                    <a:pt x="1669" y="7675"/>
                  </a:cubicBezTo>
                  <a:cubicBezTo>
                    <a:pt x="1793" y="7675"/>
                    <a:pt x="1917" y="7660"/>
                    <a:pt x="2037" y="7630"/>
                  </a:cubicBezTo>
                  <a:cubicBezTo>
                    <a:pt x="2767" y="7417"/>
                    <a:pt x="3374" y="6961"/>
                    <a:pt x="3770" y="6323"/>
                  </a:cubicBezTo>
                  <a:cubicBezTo>
                    <a:pt x="5077" y="4469"/>
                    <a:pt x="5289" y="2068"/>
                    <a:pt x="4408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9"/>
            <p:cNvSpPr/>
            <p:nvPr/>
          </p:nvSpPr>
          <p:spPr>
            <a:xfrm>
              <a:off x="5684275" y="2820425"/>
              <a:ext cx="639075" cy="22725"/>
            </a:xfrm>
            <a:custGeom>
              <a:rect b="b" l="l" r="r" t="t"/>
              <a:pathLst>
                <a:path extrusionOk="0" h="909" w="25563">
                  <a:moveTo>
                    <a:pt x="25441" y="1"/>
                  </a:moveTo>
                  <a:cubicBezTo>
                    <a:pt x="25403" y="1"/>
                    <a:pt x="25365" y="8"/>
                    <a:pt x="25320" y="24"/>
                  </a:cubicBezTo>
                  <a:lnTo>
                    <a:pt x="24560" y="84"/>
                  </a:lnTo>
                  <a:cubicBezTo>
                    <a:pt x="23921" y="145"/>
                    <a:pt x="22979" y="236"/>
                    <a:pt x="21824" y="327"/>
                  </a:cubicBezTo>
                  <a:cubicBezTo>
                    <a:pt x="19514" y="510"/>
                    <a:pt x="16323" y="692"/>
                    <a:pt x="12797" y="692"/>
                  </a:cubicBezTo>
                  <a:cubicBezTo>
                    <a:pt x="9271" y="692"/>
                    <a:pt x="6079" y="540"/>
                    <a:pt x="3769" y="388"/>
                  </a:cubicBezTo>
                  <a:cubicBezTo>
                    <a:pt x="2614" y="297"/>
                    <a:pt x="1672" y="206"/>
                    <a:pt x="1033" y="145"/>
                  </a:cubicBezTo>
                  <a:lnTo>
                    <a:pt x="274" y="84"/>
                  </a:lnTo>
                  <a:lnTo>
                    <a:pt x="0" y="84"/>
                  </a:lnTo>
                  <a:cubicBezTo>
                    <a:pt x="91" y="115"/>
                    <a:pt x="182" y="145"/>
                    <a:pt x="274" y="145"/>
                  </a:cubicBezTo>
                  <a:lnTo>
                    <a:pt x="1003" y="236"/>
                  </a:lnTo>
                  <a:cubicBezTo>
                    <a:pt x="1641" y="327"/>
                    <a:pt x="2584" y="419"/>
                    <a:pt x="3739" y="540"/>
                  </a:cubicBezTo>
                  <a:cubicBezTo>
                    <a:pt x="5878" y="737"/>
                    <a:pt x="8774" y="908"/>
                    <a:pt x="12016" y="908"/>
                  </a:cubicBezTo>
                  <a:cubicBezTo>
                    <a:pt x="12274" y="908"/>
                    <a:pt x="12534" y="907"/>
                    <a:pt x="12797" y="905"/>
                  </a:cubicBezTo>
                  <a:cubicBezTo>
                    <a:pt x="16323" y="905"/>
                    <a:pt x="19514" y="692"/>
                    <a:pt x="21824" y="479"/>
                  </a:cubicBezTo>
                  <a:cubicBezTo>
                    <a:pt x="22979" y="358"/>
                    <a:pt x="23921" y="267"/>
                    <a:pt x="24560" y="175"/>
                  </a:cubicBezTo>
                  <a:lnTo>
                    <a:pt x="25320" y="54"/>
                  </a:lnTo>
                  <a:cubicBezTo>
                    <a:pt x="25411" y="54"/>
                    <a:pt x="25472" y="54"/>
                    <a:pt x="25563" y="24"/>
                  </a:cubicBezTo>
                  <a:cubicBezTo>
                    <a:pt x="25517" y="8"/>
                    <a:pt x="25479" y="1"/>
                    <a:pt x="25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9"/>
            <p:cNvSpPr/>
            <p:nvPr/>
          </p:nvSpPr>
          <p:spPr>
            <a:xfrm>
              <a:off x="5736700" y="2832400"/>
              <a:ext cx="17500" cy="62325"/>
            </a:xfrm>
            <a:custGeom>
              <a:rect b="b" l="l" r="r" t="t"/>
              <a:pathLst>
                <a:path extrusionOk="0" h="2493" w="700">
                  <a:moveTo>
                    <a:pt x="152" y="0"/>
                  </a:moveTo>
                  <a:cubicBezTo>
                    <a:pt x="0" y="426"/>
                    <a:pt x="0" y="882"/>
                    <a:pt x="122" y="1307"/>
                  </a:cubicBezTo>
                  <a:cubicBezTo>
                    <a:pt x="183" y="1733"/>
                    <a:pt x="365" y="2159"/>
                    <a:pt x="639" y="2493"/>
                  </a:cubicBezTo>
                  <a:cubicBezTo>
                    <a:pt x="699" y="2462"/>
                    <a:pt x="456" y="1946"/>
                    <a:pt x="304" y="1247"/>
                  </a:cubicBezTo>
                  <a:cubicBezTo>
                    <a:pt x="183" y="578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9"/>
            <p:cNvSpPr/>
            <p:nvPr/>
          </p:nvSpPr>
          <p:spPr>
            <a:xfrm>
              <a:off x="5795200" y="2834675"/>
              <a:ext cx="9150" cy="50175"/>
            </a:xfrm>
            <a:custGeom>
              <a:rect b="b" l="l" r="r" t="t"/>
              <a:pathLst>
                <a:path extrusionOk="0" h="2007" w="366">
                  <a:moveTo>
                    <a:pt x="31" y="1"/>
                  </a:moveTo>
                  <a:lnTo>
                    <a:pt x="31" y="1"/>
                  </a:lnTo>
                  <a:cubicBezTo>
                    <a:pt x="1" y="669"/>
                    <a:pt x="92" y="1368"/>
                    <a:pt x="305" y="2007"/>
                  </a:cubicBezTo>
                  <a:cubicBezTo>
                    <a:pt x="366" y="1672"/>
                    <a:pt x="335" y="1338"/>
                    <a:pt x="274" y="1004"/>
                  </a:cubicBezTo>
                  <a:cubicBezTo>
                    <a:pt x="274" y="639"/>
                    <a:pt x="183" y="30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9"/>
            <p:cNvSpPr/>
            <p:nvPr/>
          </p:nvSpPr>
          <p:spPr>
            <a:xfrm>
              <a:off x="5875000" y="2838475"/>
              <a:ext cx="8375" cy="61575"/>
            </a:xfrm>
            <a:custGeom>
              <a:rect b="b" l="l" r="r" t="t"/>
              <a:pathLst>
                <a:path extrusionOk="0" h="2463" w="335">
                  <a:moveTo>
                    <a:pt x="152" y="1"/>
                  </a:moveTo>
                  <a:lnTo>
                    <a:pt x="152" y="1"/>
                  </a:lnTo>
                  <a:cubicBezTo>
                    <a:pt x="0" y="821"/>
                    <a:pt x="31" y="1672"/>
                    <a:pt x="304" y="2463"/>
                  </a:cubicBezTo>
                  <a:cubicBezTo>
                    <a:pt x="335" y="2037"/>
                    <a:pt x="304" y="1642"/>
                    <a:pt x="274" y="1216"/>
                  </a:cubicBezTo>
                  <a:cubicBezTo>
                    <a:pt x="274" y="821"/>
                    <a:pt x="243" y="396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9"/>
            <p:cNvSpPr/>
            <p:nvPr/>
          </p:nvSpPr>
          <p:spPr>
            <a:xfrm>
              <a:off x="5938825" y="2841525"/>
              <a:ext cx="8375" cy="51700"/>
            </a:xfrm>
            <a:custGeom>
              <a:rect b="b" l="l" r="r" t="t"/>
              <a:pathLst>
                <a:path extrusionOk="0" h="2068" w="335">
                  <a:moveTo>
                    <a:pt x="61" y="0"/>
                  </a:moveTo>
                  <a:cubicBezTo>
                    <a:pt x="1" y="365"/>
                    <a:pt x="1" y="699"/>
                    <a:pt x="61" y="1064"/>
                  </a:cubicBezTo>
                  <a:cubicBezTo>
                    <a:pt x="61" y="1398"/>
                    <a:pt x="153" y="1763"/>
                    <a:pt x="274" y="2067"/>
                  </a:cubicBezTo>
                  <a:cubicBezTo>
                    <a:pt x="335" y="1733"/>
                    <a:pt x="335" y="1368"/>
                    <a:pt x="274" y="1034"/>
                  </a:cubicBezTo>
                  <a:cubicBezTo>
                    <a:pt x="274" y="669"/>
                    <a:pt x="213" y="335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9"/>
            <p:cNvSpPr/>
            <p:nvPr/>
          </p:nvSpPr>
          <p:spPr>
            <a:xfrm>
              <a:off x="6022425" y="2843025"/>
              <a:ext cx="7625" cy="52475"/>
            </a:xfrm>
            <a:custGeom>
              <a:rect b="b" l="l" r="r" t="t"/>
              <a:pathLst>
                <a:path extrusionOk="0" h="2099" w="305">
                  <a:moveTo>
                    <a:pt x="152" y="1"/>
                  </a:moveTo>
                  <a:lnTo>
                    <a:pt x="152" y="1"/>
                  </a:lnTo>
                  <a:cubicBezTo>
                    <a:pt x="0" y="700"/>
                    <a:pt x="30" y="1430"/>
                    <a:pt x="274" y="2098"/>
                  </a:cubicBezTo>
                  <a:cubicBezTo>
                    <a:pt x="304" y="1764"/>
                    <a:pt x="304" y="1399"/>
                    <a:pt x="243" y="1034"/>
                  </a:cubicBezTo>
                  <a:cubicBezTo>
                    <a:pt x="274" y="700"/>
                    <a:pt x="213" y="335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9"/>
            <p:cNvSpPr/>
            <p:nvPr/>
          </p:nvSpPr>
          <p:spPr>
            <a:xfrm>
              <a:off x="6083200" y="2843025"/>
              <a:ext cx="6875" cy="41075"/>
            </a:xfrm>
            <a:custGeom>
              <a:rect b="b" l="l" r="r" t="t"/>
              <a:pathLst>
                <a:path extrusionOk="0" h="1643" w="275">
                  <a:moveTo>
                    <a:pt x="122" y="1"/>
                  </a:moveTo>
                  <a:cubicBezTo>
                    <a:pt x="31" y="244"/>
                    <a:pt x="1" y="548"/>
                    <a:pt x="31" y="822"/>
                  </a:cubicBezTo>
                  <a:cubicBezTo>
                    <a:pt x="1" y="1095"/>
                    <a:pt x="31" y="1369"/>
                    <a:pt x="153" y="1642"/>
                  </a:cubicBezTo>
                  <a:cubicBezTo>
                    <a:pt x="244" y="1369"/>
                    <a:pt x="274" y="1095"/>
                    <a:pt x="244" y="822"/>
                  </a:cubicBezTo>
                  <a:cubicBezTo>
                    <a:pt x="214" y="366"/>
                    <a:pt x="18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9"/>
            <p:cNvSpPr/>
            <p:nvPr/>
          </p:nvSpPr>
          <p:spPr>
            <a:xfrm>
              <a:off x="6156150" y="2836200"/>
              <a:ext cx="8400" cy="53225"/>
            </a:xfrm>
            <a:custGeom>
              <a:rect b="b" l="l" r="r" t="t"/>
              <a:pathLst>
                <a:path extrusionOk="0" h="2129" w="336">
                  <a:moveTo>
                    <a:pt x="153" y="0"/>
                  </a:moveTo>
                  <a:cubicBezTo>
                    <a:pt x="31" y="365"/>
                    <a:pt x="1" y="730"/>
                    <a:pt x="62" y="1064"/>
                  </a:cubicBezTo>
                  <a:cubicBezTo>
                    <a:pt x="62" y="1429"/>
                    <a:pt x="153" y="1794"/>
                    <a:pt x="305" y="2128"/>
                  </a:cubicBezTo>
                  <a:cubicBezTo>
                    <a:pt x="335" y="1763"/>
                    <a:pt x="305" y="1399"/>
                    <a:pt x="274" y="1064"/>
                  </a:cubicBezTo>
                  <a:cubicBezTo>
                    <a:pt x="274" y="700"/>
                    <a:pt x="244" y="365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9"/>
            <p:cNvSpPr/>
            <p:nvPr/>
          </p:nvSpPr>
          <p:spPr>
            <a:xfrm>
              <a:off x="6215425" y="2827075"/>
              <a:ext cx="8375" cy="54750"/>
            </a:xfrm>
            <a:custGeom>
              <a:rect b="b" l="l" r="r" t="t"/>
              <a:pathLst>
                <a:path extrusionOk="0" h="2190" w="335">
                  <a:moveTo>
                    <a:pt x="61" y="1"/>
                  </a:moveTo>
                  <a:cubicBezTo>
                    <a:pt x="1" y="365"/>
                    <a:pt x="1" y="730"/>
                    <a:pt x="61" y="1095"/>
                  </a:cubicBezTo>
                  <a:cubicBezTo>
                    <a:pt x="61" y="1460"/>
                    <a:pt x="153" y="1855"/>
                    <a:pt x="274" y="2189"/>
                  </a:cubicBezTo>
                  <a:cubicBezTo>
                    <a:pt x="335" y="1824"/>
                    <a:pt x="335" y="1460"/>
                    <a:pt x="274" y="1095"/>
                  </a:cubicBezTo>
                  <a:cubicBezTo>
                    <a:pt x="274" y="700"/>
                    <a:pt x="183" y="335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9"/>
            <p:cNvSpPr/>
            <p:nvPr/>
          </p:nvSpPr>
          <p:spPr>
            <a:xfrm>
              <a:off x="6272425" y="2827850"/>
              <a:ext cx="10650" cy="59275"/>
            </a:xfrm>
            <a:custGeom>
              <a:rect b="b" l="l" r="r" t="t"/>
              <a:pathLst>
                <a:path extrusionOk="0" h="2371" w="426">
                  <a:moveTo>
                    <a:pt x="395" y="0"/>
                  </a:moveTo>
                  <a:cubicBezTo>
                    <a:pt x="152" y="760"/>
                    <a:pt x="0" y="1581"/>
                    <a:pt x="31" y="2371"/>
                  </a:cubicBezTo>
                  <a:cubicBezTo>
                    <a:pt x="183" y="2006"/>
                    <a:pt x="274" y="1611"/>
                    <a:pt x="304" y="1216"/>
                  </a:cubicBezTo>
                  <a:cubicBezTo>
                    <a:pt x="395" y="821"/>
                    <a:pt x="426" y="395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9"/>
            <p:cNvSpPr/>
            <p:nvPr/>
          </p:nvSpPr>
          <p:spPr>
            <a:xfrm>
              <a:off x="5672875" y="2825550"/>
              <a:ext cx="28125" cy="79825"/>
            </a:xfrm>
            <a:custGeom>
              <a:rect b="b" l="l" r="r" t="t"/>
              <a:pathLst>
                <a:path extrusionOk="0" h="3193" w="1125">
                  <a:moveTo>
                    <a:pt x="91" y="1"/>
                  </a:moveTo>
                  <a:cubicBezTo>
                    <a:pt x="0" y="578"/>
                    <a:pt x="61" y="1156"/>
                    <a:pt x="274" y="1703"/>
                  </a:cubicBezTo>
                  <a:cubicBezTo>
                    <a:pt x="395" y="2250"/>
                    <a:pt x="699" y="2767"/>
                    <a:pt x="1094" y="3192"/>
                  </a:cubicBezTo>
                  <a:cubicBezTo>
                    <a:pt x="1125" y="3162"/>
                    <a:pt x="760" y="2524"/>
                    <a:pt x="456" y="1642"/>
                  </a:cubicBezTo>
                  <a:cubicBezTo>
                    <a:pt x="182" y="76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9"/>
            <p:cNvSpPr/>
            <p:nvPr/>
          </p:nvSpPr>
          <p:spPr>
            <a:xfrm>
              <a:off x="5650825" y="2466900"/>
              <a:ext cx="334375" cy="226275"/>
            </a:xfrm>
            <a:custGeom>
              <a:rect b="b" l="l" r="r" t="t"/>
              <a:pathLst>
                <a:path extrusionOk="0" h="9051" w="13375">
                  <a:moveTo>
                    <a:pt x="13375" y="0"/>
                  </a:moveTo>
                  <a:cubicBezTo>
                    <a:pt x="11429" y="1824"/>
                    <a:pt x="9484" y="3617"/>
                    <a:pt x="7296" y="5107"/>
                  </a:cubicBezTo>
                  <a:cubicBezTo>
                    <a:pt x="5107" y="6596"/>
                    <a:pt x="2645" y="7781"/>
                    <a:pt x="1" y="8146"/>
                  </a:cubicBezTo>
                  <a:lnTo>
                    <a:pt x="92" y="8237"/>
                  </a:lnTo>
                  <a:cubicBezTo>
                    <a:pt x="483" y="8847"/>
                    <a:pt x="1218" y="9051"/>
                    <a:pt x="1960" y="9051"/>
                  </a:cubicBezTo>
                  <a:cubicBezTo>
                    <a:pt x="2255" y="9051"/>
                    <a:pt x="2551" y="9019"/>
                    <a:pt x="2827" y="8967"/>
                  </a:cubicBezTo>
                  <a:cubicBezTo>
                    <a:pt x="5168" y="8572"/>
                    <a:pt x="7265" y="7234"/>
                    <a:pt x="8967" y="5593"/>
                  </a:cubicBezTo>
                  <a:cubicBezTo>
                    <a:pt x="10669" y="3952"/>
                    <a:pt x="12007" y="1976"/>
                    <a:pt x="1337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9"/>
            <p:cNvSpPr/>
            <p:nvPr/>
          </p:nvSpPr>
          <p:spPr>
            <a:xfrm>
              <a:off x="6241275" y="2101375"/>
              <a:ext cx="78275" cy="554750"/>
            </a:xfrm>
            <a:custGeom>
              <a:rect b="b" l="l" r="r" t="t"/>
              <a:pathLst>
                <a:path extrusionOk="0" h="22190" w="3131">
                  <a:moveTo>
                    <a:pt x="0" y="1"/>
                  </a:moveTo>
                  <a:cubicBezTo>
                    <a:pt x="0" y="62"/>
                    <a:pt x="0" y="153"/>
                    <a:pt x="30" y="214"/>
                  </a:cubicBezTo>
                  <a:cubicBezTo>
                    <a:pt x="61" y="396"/>
                    <a:pt x="91" y="609"/>
                    <a:pt x="122" y="852"/>
                  </a:cubicBezTo>
                  <a:cubicBezTo>
                    <a:pt x="213" y="1460"/>
                    <a:pt x="365" y="2250"/>
                    <a:pt x="517" y="3253"/>
                  </a:cubicBezTo>
                  <a:cubicBezTo>
                    <a:pt x="790" y="5229"/>
                    <a:pt x="1216" y="7995"/>
                    <a:pt x="1641" y="11065"/>
                  </a:cubicBezTo>
                  <a:cubicBezTo>
                    <a:pt x="2067" y="14135"/>
                    <a:pt x="2432" y="16931"/>
                    <a:pt x="2705" y="18937"/>
                  </a:cubicBezTo>
                  <a:cubicBezTo>
                    <a:pt x="2827" y="19910"/>
                    <a:pt x="2918" y="20731"/>
                    <a:pt x="3009" y="21308"/>
                  </a:cubicBezTo>
                  <a:cubicBezTo>
                    <a:pt x="3040" y="21582"/>
                    <a:pt x="3070" y="21795"/>
                    <a:pt x="3100" y="21947"/>
                  </a:cubicBezTo>
                  <a:cubicBezTo>
                    <a:pt x="3100" y="22038"/>
                    <a:pt x="3100" y="22098"/>
                    <a:pt x="3131" y="22190"/>
                  </a:cubicBezTo>
                  <a:cubicBezTo>
                    <a:pt x="3131" y="22098"/>
                    <a:pt x="3131" y="22038"/>
                    <a:pt x="3131" y="21947"/>
                  </a:cubicBezTo>
                  <a:cubicBezTo>
                    <a:pt x="3100" y="21764"/>
                    <a:pt x="3100" y="21551"/>
                    <a:pt x="3070" y="21308"/>
                  </a:cubicBezTo>
                  <a:cubicBezTo>
                    <a:pt x="3040" y="20731"/>
                    <a:pt x="2948" y="19910"/>
                    <a:pt x="2827" y="18907"/>
                  </a:cubicBezTo>
                  <a:cubicBezTo>
                    <a:pt x="2614" y="16901"/>
                    <a:pt x="2280" y="14104"/>
                    <a:pt x="1824" y="11035"/>
                  </a:cubicBezTo>
                  <a:cubicBezTo>
                    <a:pt x="1398" y="7995"/>
                    <a:pt x="973" y="5199"/>
                    <a:pt x="638" y="3223"/>
                  </a:cubicBezTo>
                  <a:cubicBezTo>
                    <a:pt x="456" y="2220"/>
                    <a:pt x="304" y="1399"/>
                    <a:pt x="182" y="852"/>
                  </a:cubicBezTo>
                  <a:cubicBezTo>
                    <a:pt x="152" y="578"/>
                    <a:pt x="91" y="366"/>
                    <a:pt x="61" y="214"/>
                  </a:cubicBezTo>
                  <a:cubicBezTo>
                    <a:pt x="61" y="122"/>
                    <a:pt x="30" y="6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9"/>
            <p:cNvSpPr/>
            <p:nvPr/>
          </p:nvSpPr>
          <p:spPr>
            <a:xfrm>
              <a:off x="6050525" y="2065675"/>
              <a:ext cx="387225" cy="223425"/>
            </a:xfrm>
            <a:custGeom>
              <a:rect b="b" l="l" r="r" t="t"/>
              <a:pathLst>
                <a:path extrusionOk="0" h="8937" w="15489">
                  <a:moveTo>
                    <a:pt x="9337" y="0"/>
                  </a:moveTo>
                  <a:cubicBezTo>
                    <a:pt x="9128" y="0"/>
                    <a:pt x="8895" y="19"/>
                    <a:pt x="8633" y="61"/>
                  </a:cubicBezTo>
                  <a:cubicBezTo>
                    <a:pt x="6961" y="304"/>
                    <a:pt x="3952" y="943"/>
                    <a:pt x="1" y="3617"/>
                  </a:cubicBezTo>
                  <a:lnTo>
                    <a:pt x="2280" y="8937"/>
                  </a:lnTo>
                  <a:lnTo>
                    <a:pt x="6566" y="5988"/>
                  </a:lnTo>
                  <a:lnTo>
                    <a:pt x="9059" y="7994"/>
                  </a:lnTo>
                  <a:cubicBezTo>
                    <a:pt x="9272" y="8170"/>
                    <a:pt x="9526" y="8252"/>
                    <a:pt x="9780" y="8252"/>
                  </a:cubicBezTo>
                  <a:cubicBezTo>
                    <a:pt x="10140" y="8252"/>
                    <a:pt x="10498" y="8085"/>
                    <a:pt x="10730" y="7782"/>
                  </a:cubicBezTo>
                  <a:lnTo>
                    <a:pt x="12281" y="5745"/>
                  </a:lnTo>
                  <a:cubicBezTo>
                    <a:pt x="12281" y="5745"/>
                    <a:pt x="14317" y="8268"/>
                    <a:pt x="14560" y="8268"/>
                  </a:cubicBezTo>
                  <a:cubicBezTo>
                    <a:pt x="14586" y="8271"/>
                    <a:pt x="14611" y="8272"/>
                    <a:pt x="14636" y="8272"/>
                  </a:cubicBezTo>
                  <a:cubicBezTo>
                    <a:pt x="15143" y="8272"/>
                    <a:pt x="15488" y="7698"/>
                    <a:pt x="15199" y="7234"/>
                  </a:cubicBezTo>
                  <a:cubicBezTo>
                    <a:pt x="14925" y="6900"/>
                    <a:pt x="12159" y="2128"/>
                    <a:pt x="12159" y="2128"/>
                  </a:cubicBezTo>
                  <a:cubicBezTo>
                    <a:pt x="12159" y="2128"/>
                    <a:pt x="13922" y="1733"/>
                    <a:pt x="13496" y="1186"/>
                  </a:cubicBezTo>
                  <a:cubicBezTo>
                    <a:pt x="13521" y="1186"/>
                    <a:pt x="13444" y="819"/>
                    <a:pt x="12766" y="819"/>
                  </a:cubicBezTo>
                  <a:cubicBezTo>
                    <a:pt x="12616" y="819"/>
                    <a:pt x="12435" y="838"/>
                    <a:pt x="12220" y="882"/>
                  </a:cubicBezTo>
                  <a:cubicBezTo>
                    <a:pt x="12133" y="897"/>
                    <a:pt x="12052" y="904"/>
                    <a:pt x="11975" y="904"/>
                  </a:cubicBezTo>
                  <a:cubicBezTo>
                    <a:pt x="11101" y="904"/>
                    <a:pt x="10797" y="0"/>
                    <a:pt x="93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9"/>
            <p:cNvSpPr/>
            <p:nvPr/>
          </p:nvSpPr>
          <p:spPr>
            <a:xfrm>
              <a:off x="6279250" y="2219925"/>
              <a:ext cx="35000" cy="51700"/>
            </a:xfrm>
            <a:custGeom>
              <a:rect b="b" l="l" r="r" t="t"/>
              <a:pathLst>
                <a:path extrusionOk="0" h="2068" w="1400">
                  <a:moveTo>
                    <a:pt x="1" y="1"/>
                  </a:moveTo>
                  <a:cubicBezTo>
                    <a:pt x="92" y="61"/>
                    <a:pt x="214" y="122"/>
                    <a:pt x="335" y="183"/>
                  </a:cubicBezTo>
                  <a:cubicBezTo>
                    <a:pt x="882" y="517"/>
                    <a:pt x="1217" y="1064"/>
                    <a:pt x="1308" y="1672"/>
                  </a:cubicBezTo>
                  <a:cubicBezTo>
                    <a:pt x="1308" y="1824"/>
                    <a:pt x="1308" y="1946"/>
                    <a:pt x="1338" y="2068"/>
                  </a:cubicBezTo>
                  <a:cubicBezTo>
                    <a:pt x="1399" y="1946"/>
                    <a:pt x="1399" y="1794"/>
                    <a:pt x="1399" y="1672"/>
                  </a:cubicBezTo>
                  <a:cubicBezTo>
                    <a:pt x="1369" y="1338"/>
                    <a:pt x="1277" y="1034"/>
                    <a:pt x="1095" y="761"/>
                  </a:cubicBezTo>
                  <a:cubicBezTo>
                    <a:pt x="913" y="487"/>
                    <a:pt x="670" y="274"/>
                    <a:pt x="366" y="122"/>
                  </a:cubicBezTo>
                  <a:cubicBezTo>
                    <a:pt x="244" y="61"/>
                    <a:pt x="122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9"/>
            <p:cNvSpPr/>
            <p:nvPr/>
          </p:nvSpPr>
          <p:spPr>
            <a:xfrm>
              <a:off x="6302825" y="2194850"/>
              <a:ext cx="34200" cy="42575"/>
            </a:xfrm>
            <a:custGeom>
              <a:rect b="b" l="l" r="r" t="t"/>
              <a:pathLst>
                <a:path extrusionOk="0" h="1703" w="1368">
                  <a:moveTo>
                    <a:pt x="0" y="1"/>
                  </a:moveTo>
                  <a:cubicBezTo>
                    <a:pt x="334" y="183"/>
                    <a:pt x="608" y="426"/>
                    <a:pt x="851" y="700"/>
                  </a:cubicBezTo>
                  <a:cubicBezTo>
                    <a:pt x="1064" y="1004"/>
                    <a:pt x="1216" y="1338"/>
                    <a:pt x="1338" y="1703"/>
                  </a:cubicBezTo>
                  <a:cubicBezTo>
                    <a:pt x="1368" y="1581"/>
                    <a:pt x="1338" y="1460"/>
                    <a:pt x="1307" y="1368"/>
                  </a:cubicBezTo>
                  <a:cubicBezTo>
                    <a:pt x="1186" y="821"/>
                    <a:pt x="821" y="365"/>
                    <a:pt x="334" y="122"/>
                  </a:cubicBezTo>
                  <a:cubicBezTo>
                    <a:pt x="24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9"/>
            <p:cNvSpPr/>
            <p:nvPr/>
          </p:nvSpPr>
          <p:spPr>
            <a:xfrm>
              <a:off x="6329400" y="2169775"/>
              <a:ext cx="22825" cy="39550"/>
            </a:xfrm>
            <a:custGeom>
              <a:rect b="b" l="l" r="r" t="t"/>
              <a:pathLst>
                <a:path extrusionOk="0" h="1582" w="913">
                  <a:moveTo>
                    <a:pt x="1" y="1"/>
                  </a:moveTo>
                  <a:lnTo>
                    <a:pt x="1" y="1"/>
                  </a:lnTo>
                  <a:cubicBezTo>
                    <a:pt x="214" y="213"/>
                    <a:pt x="426" y="456"/>
                    <a:pt x="578" y="700"/>
                  </a:cubicBezTo>
                  <a:cubicBezTo>
                    <a:pt x="730" y="973"/>
                    <a:pt x="822" y="1277"/>
                    <a:pt x="882" y="1581"/>
                  </a:cubicBezTo>
                  <a:cubicBezTo>
                    <a:pt x="913" y="1581"/>
                    <a:pt x="913" y="1459"/>
                    <a:pt x="913" y="1308"/>
                  </a:cubicBezTo>
                  <a:cubicBezTo>
                    <a:pt x="852" y="821"/>
                    <a:pt x="609" y="426"/>
                    <a:pt x="244" y="122"/>
                  </a:cubicBezTo>
                  <a:cubicBezTo>
                    <a:pt x="123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9"/>
            <p:cNvSpPr/>
            <p:nvPr/>
          </p:nvSpPr>
          <p:spPr>
            <a:xfrm>
              <a:off x="5513275" y="1959275"/>
              <a:ext cx="626950" cy="711125"/>
            </a:xfrm>
            <a:custGeom>
              <a:rect b="b" l="l" r="r" t="t"/>
              <a:pathLst>
                <a:path extrusionOk="0" h="28445" w="25078">
                  <a:moveTo>
                    <a:pt x="4013" y="1"/>
                  </a:moveTo>
                  <a:cubicBezTo>
                    <a:pt x="4013" y="1"/>
                    <a:pt x="1855" y="1399"/>
                    <a:pt x="1034" y="5320"/>
                  </a:cubicBezTo>
                  <a:cubicBezTo>
                    <a:pt x="487" y="7995"/>
                    <a:pt x="1126" y="16263"/>
                    <a:pt x="366" y="20822"/>
                  </a:cubicBezTo>
                  <a:cubicBezTo>
                    <a:pt x="1" y="23010"/>
                    <a:pt x="639" y="25229"/>
                    <a:pt x="2159" y="26840"/>
                  </a:cubicBezTo>
                  <a:cubicBezTo>
                    <a:pt x="3923" y="27978"/>
                    <a:pt x="5481" y="28445"/>
                    <a:pt x="6873" y="28445"/>
                  </a:cubicBezTo>
                  <a:cubicBezTo>
                    <a:pt x="8047" y="28445"/>
                    <a:pt x="9102" y="28112"/>
                    <a:pt x="10062" y="27570"/>
                  </a:cubicBezTo>
                  <a:cubicBezTo>
                    <a:pt x="16475" y="24013"/>
                    <a:pt x="21491" y="17691"/>
                    <a:pt x="23710" y="14135"/>
                  </a:cubicBezTo>
                  <a:lnTo>
                    <a:pt x="25077" y="12615"/>
                  </a:lnTo>
                  <a:lnTo>
                    <a:pt x="22828" y="6050"/>
                  </a:lnTo>
                  <a:lnTo>
                    <a:pt x="20275" y="7965"/>
                  </a:lnTo>
                  <a:cubicBezTo>
                    <a:pt x="16111" y="9241"/>
                    <a:pt x="11764" y="12858"/>
                    <a:pt x="7357" y="17235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9"/>
            <p:cNvSpPr/>
            <p:nvPr/>
          </p:nvSpPr>
          <p:spPr>
            <a:xfrm>
              <a:off x="5731375" y="2143950"/>
              <a:ext cx="10675" cy="202900"/>
            </a:xfrm>
            <a:custGeom>
              <a:rect b="b" l="l" r="r" t="t"/>
              <a:pathLst>
                <a:path extrusionOk="0" h="8116" w="427">
                  <a:moveTo>
                    <a:pt x="92" y="0"/>
                  </a:moveTo>
                  <a:cubicBezTo>
                    <a:pt x="31" y="395"/>
                    <a:pt x="1" y="790"/>
                    <a:pt x="1" y="1185"/>
                  </a:cubicBezTo>
                  <a:cubicBezTo>
                    <a:pt x="1" y="1915"/>
                    <a:pt x="31" y="2918"/>
                    <a:pt x="61" y="4043"/>
                  </a:cubicBezTo>
                  <a:cubicBezTo>
                    <a:pt x="122" y="5167"/>
                    <a:pt x="183" y="6201"/>
                    <a:pt x="244" y="6930"/>
                  </a:cubicBezTo>
                  <a:cubicBezTo>
                    <a:pt x="244" y="7325"/>
                    <a:pt x="304" y="7721"/>
                    <a:pt x="365" y="8116"/>
                  </a:cubicBezTo>
                  <a:cubicBezTo>
                    <a:pt x="396" y="7721"/>
                    <a:pt x="426" y="7325"/>
                    <a:pt x="396" y="6930"/>
                  </a:cubicBezTo>
                  <a:cubicBezTo>
                    <a:pt x="365" y="6170"/>
                    <a:pt x="335" y="5137"/>
                    <a:pt x="274" y="4043"/>
                  </a:cubicBezTo>
                  <a:cubicBezTo>
                    <a:pt x="213" y="2948"/>
                    <a:pt x="183" y="1976"/>
                    <a:pt x="153" y="1185"/>
                  </a:cubicBezTo>
                  <a:cubicBezTo>
                    <a:pt x="153" y="790"/>
                    <a:pt x="122" y="395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9"/>
            <p:cNvSpPr/>
            <p:nvPr/>
          </p:nvSpPr>
          <p:spPr>
            <a:xfrm>
              <a:off x="5567250" y="2108975"/>
              <a:ext cx="575250" cy="563100"/>
            </a:xfrm>
            <a:custGeom>
              <a:rect b="b" l="l" r="r" t="t"/>
              <a:pathLst>
                <a:path extrusionOk="0" h="22524" w="23010">
                  <a:moveTo>
                    <a:pt x="20760" y="1"/>
                  </a:moveTo>
                  <a:lnTo>
                    <a:pt x="20639" y="62"/>
                  </a:lnTo>
                  <a:cubicBezTo>
                    <a:pt x="15593" y="3132"/>
                    <a:pt x="11490" y="6141"/>
                    <a:pt x="8572" y="8268"/>
                  </a:cubicBezTo>
                  <a:cubicBezTo>
                    <a:pt x="7113" y="9332"/>
                    <a:pt x="5958" y="10214"/>
                    <a:pt x="5167" y="10791"/>
                  </a:cubicBezTo>
                  <a:cubicBezTo>
                    <a:pt x="4803" y="11095"/>
                    <a:pt x="4499" y="11308"/>
                    <a:pt x="4286" y="11490"/>
                  </a:cubicBezTo>
                  <a:lnTo>
                    <a:pt x="4043" y="11673"/>
                  </a:lnTo>
                  <a:lnTo>
                    <a:pt x="3982" y="11734"/>
                  </a:lnTo>
                  <a:cubicBezTo>
                    <a:pt x="3982" y="11734"/>
                    <a:pt x="4012" y="11703"/>
                    <a:pt x="4073" y="11673"/>
                  </a:cubicBezTo>
                  <a:lnTo>
                    <a:pt x="4316" y="11521"/>
                  </a:lnTo>
                  <a:lnTo>
                    <a:pt x="5228" y="10852"/>
                  </a:lnTo>
                  <a:lnTo>
                    <a:pt x="8632" y="8360"/>
                  </a:lnTo>
                  <a:cubicBezTo>
                    <a:pt x="11563" y="6275"/>
                    <a:pt x="15634" y="3290"/>
                    <a:pt x="20637" y="270"/>
                  </a:cubicBezTo>
                  <a:lnTo>
                    <a:pt x="20637" y="270"/>
                  </a:lnTo>
                  <a:cubicBezTo>
                    <a:pt x="21295" y="2239"/>
                    <a:pt x="22038" y="4352"/>
                    <a:pt x="22783" y="6525"/>
                  </a:cubicBezTo>
                  <a:lnTo>
                    <a:pt x="22783" y="6525"/>
                  </a:lnTo>
                  <a:cubicBezTo>
                    <a:pt x="22543" y="6854"/>
                    <a:pt x="22275" y="7212"/>
                    <a:pt x="22037" y="7600"/>
                  </a:cubicBezTo>
                  <a:cubicBezTo>
                    <a:pt x="19848" y="10579"/>
                    <a:pt x="17478" y="13375"/>
                    <a:pt x="14894" y="16019"/>
                  </a:cubicBezTo>
                  <a:cubicBezTo>
                    <a:pt x="13769" y="17174"/>
                    <a:pt x="12584" y="18269"/>
                    <a:pt x="11338" y="19272"/>
                  </a:cubicBezTo>
                  <a:cubicBezTo>
                    <a:pt x="10243" y="20153"/>
                    <a:pt x="9058" y="20913"/>
                    <a:pt x="7812" y="21551"/>
                  </a:cubicBezTo>
                  <a:cubicBezTo>
                    <a:pt x="6809" y="22098"/>
                    <a:pt x="5654" y="22402"/>
                    <a:pt x="4499" y="22433"/>
                  </a:cubicBezTo>
                  <a:cubicBezTo>
                    <a:pt x="3648" y="22433"/>
                    <a:pt x="2766" y="22250"/>
                    <a:pt x="1976" y="21946"/>
                  </a:cubicBezTo>
                  <a:cubicBezTo>
                    <a:pt x="1459" y="21734"/>
                    <a:pt x="942" y="21460"/>
                    <a:pt x="486" y="21187"/>
                  </a:cubicBezTo>
                  <a:cubicBezTo>
                    <a:pt x="304" y="21065"/>
                    <a:pt x="182" y="21004"/>
                    <a:pt x="122" y="20943"/>
                  </a:cubicBezTo>
                  <a:lnTo>
                    <a:pt x="0" y="20852"/>
                  </a:lnTo>
                  <a:lnTo>
                    <a:pt x="91" y="20943"/>
                  </a:lnTo>
                  <a:cubicBezTo>
                    <a:pt x="152" y="21004"/>
                    <a:pt x="274" y="21095"/>
                    <a:pt x="426" y="21217"/>
                  </a:cubicBezTo>
                  <a:cubicBezTo>
                    <a:pt x="882" y="21521"/>
                    <a:pt x="1368" y="21794"/>
                    <a:pt x="1885" y="22007"/>
                  </a:cubicBezTo>
                  <a:cubicBezTo>
                    <a:pt x="2705" y="22342"/>
                    <a:pt x="3587" y="22524"/>
                    <a:pt x="4468" y="22524"/>
                  </a:cubicBezTo>
                  <a:cubicBezTo>
                    <a:pt x="5654" y="22524"/>
                    <a:pt x="6809" y="22220"/>
                    <a:pt x="7842" y="21673"/>
                  </a:cubicBezTo>
                  <a:cubicBezTo>
                    <a:pt x="9088" y="21035"/>
                    <a:pt x="10274" y="20275"/>
                    <a:pt x="11398" y="19393"/>
                  </a:cubicBezTo>
                  <a:cubicBezTo>
                    <a:pt x="12645" y="18390"/>
                    <a:pt x="13861" y="17296"/>
                    <a:pt x="14985" y="16141"/>
                  </a:cubicBezTo>
                  <a:cubicBezTo>
                    <a:pt x="17599" y="13496"/>
                    <a:pt x="20000" y="10700"/>
                    <a:pt x="22189" y="7691"/>
                  </a:cubicBezTo>
                  <a:lnTo>
                    <a:pt x="22979" y="6597"/>
                  </a:lnTo>
                  <a:lnTo>
                    <a:pt x="23010" y="6566"/>
                  </a:lnTo>
                  <a:lnTo>
                    <a:pt x="23010" y="6506"/>
                  </a:lnTo>
                  <a:cubicBezTo>
                    <a:pt x="22219" y="4287"/>
                    <a:pt x="21490" y="2129"/>
                    <a:pt x="20791" y="92"/>
                  </a:cubicBezTo>
                  <a:lnTo>
                    <a:pt x="207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9"/>
            <p:cNvSpPr/>
            <p:nvPr/>
          </p:nvSpPr>
          <p:spPr>
            <a:xfrm>
              <a:off x="5618150" y="2343000"/>
              <a:ext cx="122375" cy="58625"/>
            </a:xfrm>
            <a:custGeom>
              <a:rect b="b" l="l" r="r" t="t"/>
              <a:pathLst>
                <a:path extrusionOk="0" h="2345" w="4895">
                  <a:moveTo>
                    <a:pt x="3974" y="1"/>
                  </a:moveTo>
                  <a:cubicBezTo>
                    <a:pt x="2612" y="1"/>
                    <a:pt x="1317" y="605"/>
                    <a:pt x="457" y="1643"/>
                  </a:cubicBezTo>
                  <a:cubicBezTo>
                    <a:pt x="244" y="1856"/>
                    <a:pt x="92" y="2099"/>
                    <a:pt x="1" y="2342"/>
                  </a:cubicBezTo>
                  <a:cubicBezTo>
                    <a:pt x="2" y="2344"/>
                    <a:pt x="4" y="2344"/>
                    <a:pt x="6" y="2344"/>
                  </a:cubicBezTo>
                  <a:cubicBezTo>
                    <a:pt x="50" y="2344"/>
                    <a:pt x="230" y="2080"/>
                    <a:pt x="548" y="1734"/>
                  </a:cubicBezTo>
                  <a:cubicBezTo>
                    <a:pt x="1460" y="762"/>
                    <a:pt x="2736" y="184"/>
                    <a:pt x="4074" y="154"/>
                  </a:cubicBezTo>
                  <a:cubicBezTo>
                    <a:pt x="4183" y="147"/>
                    <a:pt x="4282" y="145"/>
                    <a:pt x="4372" y="145"/>
                  </a:cubicBezTo>
                  <a:cubicBezTo>
                    <a:pt x="4616" y="145"/>
                    <a:pt x="4783" y="162"/>
                    <a:pt x="4854" y="162"/>
                  </a:cubicBezTo>
                  <a:cubicBezTo>
                    <a:pt x="4881" y="162"/>
                    <a:pt x="4894" y="160"/>
                    <a:pt x="4894" y="154"/>
                  </a:cubicBezTo>
                  <a:cubicBezTo>
                    <a:pt x="4651" y="32"/>
                    <a:pt x="4347" y="2"/>
                    <a:pt x="4074" y="2"/>
                  </a:cubicBezTo>
                  <a:cubicBezTo>
                    <a:pt x="4040" y="1"/>
                    <a:pt x="4007" y="1"/>
                    <a:pt x="3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89"/>
            <p:cNvSpPr/>
            <p:nvPr/>
          </p:nvSpPr>
          <p:spPr>
            <a:xfrm>
              <a:off x="6019375" y="2154575"/>
              <a:ext cx="75250" cy="174050"/>
            </a:xfrm>
            <a:custGeom>
              <a:rect b="b" l="l" r="r" t="t"/>
              <a:pathLst>
                <a:path extrusionOk="0" h="6962" w="3010">
                  <a:moveTo>
                    <a:pt x="1" y="1"/>
                  </a:moveTo>
                  <a:lnTo>
                    <a:pt x="1" y="1"/>
                  </a:lnTo>
                  <a:cubicBezTo>
                    <a:pt x="122" y="365"/>
                    <a:pt x="274" y="700"/>
                    <a:pt x="426" y="1034"/>
                  </a:cubicBezTo>
                  <a:lnTo>
                    <a:pt x="1520" y="3466"/>
                  </a:lnTo>
                  <a:cubicBezTo>
                    <a:pt x="1915" y="4408"/>
                    <a:pt x="2250" y="5259"/>
                    <a:pt x="2554" y="5928"/>
                  </a:cubicBezTo>
                  <a:cubicBezTo>
                    <a:pt x="2675" y="6292"/>
                    <a:pt x="2827" y="6627"/>
                    <a:pt x="3010" y="6961"/>
                  </a:cubicBezTo>
                  <a:cubicBezTo>
                    <a:pt x="2949" y="6596"/>
                    <a:pt x="2827" y="6232"/>
                    <a:pt x="2706" y="5897"/>
                  </a:cubicBezTo>
                  <a:cubicBezTo>
                    <a:pt x="2463" y="5259"/>
                    <a:pt x="2128" y="4378"/>
                    <a:pt x="1703" y="3405"/>
                  </a:cubicBezTo>
                  <a:cubicBezTo>
                    <a:pt x="1277" y="2432"/>
                    <a:pt x="852" y="1581"/>
                    <a:pt x="548" y="973"/>
                  </a:cubicBezTo>
                  <a:cubicBezTo>
                    <a:pt x="396" y="639"/>
                    <a:pt x="213" y="30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89"/>
            <p:cNvSpPr/>
            <p:nvPr/>
          </p:nvSpPr>
          <p:spPr>
            <a:xfrm>
              <a:off x="6077125" y="2240450"/>
              <a:ext cx="52450" cy="40300"/>
            </a:xfrm>
            <a:custGeom>
              <a:rect b="b" l="l" r="r" t="t"/>
              <a:pathLst>
                <a:path extrusionOk="0" h="1612" w="2098">
                  <a:moveTo>
                    <a:pt x="2098" y="0"/>
                  </a:moveTo>
                  <a:lnTo>
                    <a:pt x="2098" y="0"/>
                  </a:lnTo>
                  <a:cubicBezTo>
                    <a:pt x="1703" y="213"/>
                    <a:pt x="1338" y="456"/>
                    <a:pt x="1034" y="760"/>
                  </a:cubicBezTo>
                  <a:cubicBezTo>
                    <a:pt x="639" y="1003"/>
                    <a:pt x="305" y="1277"/>
                    <a:pt x="1" y="1611"/>
                  </a:cubicBezTo>
                  <a:cubicBezTo>
                    <a:pt x="426" y="1429"/>
                    <a:pt x="821" y="1216"/>
                    <a:pt x="1156" y="912"/>
                  </a:cubicBezTo>
                  <a:cubicBezTo>
                    <a:pt x="1520" y="669"/>
                    <a:pt x="1855" y="365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9"/>
            <p:cNvSpPr/>
            <p:nvPr/>
          </p:nvSpPr>
          <p:spPr>
            <a:xfrm>
              <a:off x="6056600" y="2196375"/>
              <a:ext cx="56275" cy="38775"/>
            </a:xfrm>
            <a:custGeom>
              <a:rect b="b" l="l" r="r" t="t"/>
              <a:pathLst>
                <a:path extrusionOk="0" h="1551" w="2251">
                  <a:moveTo>
                    <a:pt x="2250" y="0"/>
                  </a:moveTo>
                  <a:lnTo>
                    <a:pt x="2250" y="0"/>
                  </a:lnTo>
                  <a:cubicBezTo>
                    <a:pt x="1825" y="183"/>
                    <a:pt x="1430" y="395"/>
                    <a:pt x="1065" y="699"/>
                  </a:cubicBezTo>
                  <a:cubicBezTo>
                    <a:pt x="670" y="943"/>
                    <a:pt x="305" y="1216"/>
                    <a:pt x="1" y="1551"/>
                  </a:cubicBezTo>
                  <a:cubicBezTo>
                    <a:pt x="822" y="1155"/>
                    <a:pt x="1581" y="608"/>
                    <a:pt x="22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9"/>
            <p:cNvSpPr/>
            <p:nvPr/>
          </p:nvSpPr>
          <p:spPr>
            <a:xfrm>
              <a:off x="6036100" y="2147750"/>
              <a:ext cx="61575" cy="43325"/>
            </a:xfrm>
            <a:custGeom>
              <a:rect b="b" l="l" r="r" t="t"/>
              <a:pathLst>
                <a:path extrusionOk="0" h="1733" w="2463">
                  <a:moveTo>
                    <a:pt x="2462" y="0"/>
                  </a:moveTo>
                  <a:cubicBezTo>
                    <a:pt x="2006" y="182"/>
                    <a:pt x="1581" y="456"/>
                    <a:pt x="1186" y="790"/>
                  </a:cubicBezTo>
                  <a:cubicBezTo>
                    <a:pt x="760" y="1033"/>
                    <a:pt x="365" y="1368"/>
                    <a:pt x="0" y="1733"/>
                  </a:cubicBezTo>
                  <a:cubicBezTo>
                    <a:pt x="912" y="1246"/>
                    <a:pt x="1733" y="669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9"/>
            <p:cNvSpPr/>
            <p:nvPr/>
          </p:nvSpPr>
          <p:spPr>
            <a:xfrm>
              <a:off x="5685775" y="1920150"/>
              <a:ext cx="291075" cy="83275"/>
            </a:xfrm>
            <a:custGeom>
              <a:rect b="b" l="l" r="r" t="t"/>
              <a:pathLst>
                <a:path extrusionOk="0" h="3331" w="11643">
                  <a:moveTo>
                    <a:pt x="2782" y="1"/>
                  </a:moveTo>
                  <a:cubicBezTo>
                    <a:pt x="2455" y="1"/>
                    <a:pt x="2128" y="16"/>
                    <a:pt x="1794" y="46"/>
                  </a:cubicBezTo>
                  <a:cubicBezTo>
                    <a:pt x="1521" y="46"/>
                    <a:pt x="1247" y="77"/>
                    <a:pt x="1034" y="107"/>
                  </a:cubicBezTo>
                  <a:cubicBezTo>
                    <a:pt x="852" y="137"/>
                    <a:pt x="639" y="168"/>
                    <a:pt x="457" y="198"/>
                  </a:cubicBezTo>
                  <a:cubicBezTo>
                    <a:pt x="305" y="229"/>
                    <a:pt x="153" y="259"/>
                    <a:pt x="1" y="320"/>
                  </a:cubicBezTo>
                  <a:cubicBezTo>
                    <a:pt x="1" y="330"/>
                    <a:pt x="18" y="334"/>
                    <a:pt x="52" y="334"/>
                  </a:cubicBezTo>
                  <a:cubicBezTo>
                    <a:pt x="229" y="334"/>
                    <a:pt x="851" y="219"/>
                    <a:pt x="1794" y="168"/>
                  </a:cubicBezTo>
                  <a:cubicBezTo>
                    <a:pt x="2003" y="159"/>
                    <a:pt x="2211" y="155"/>
                    <a:pt x="2419" y="155"/>
                  </a:cubicBezTo>
                  <a:cubicBezTo>
                    <a:pt x="3669" y="155"/>
                    <a:pt x="4916" y="311"/>
                    <a:pt x="6141" y="624"/>
                  </a:cubicBezTo>
                  <a:cubicBezTo>
                    <a:pt x="6901" y="806"/>
                    <a:pt x="7661" y="1080"/>
                    <a:pt x="8420" y="1384"/>
                  </a:cubicBezTo>
                  <a:cubicBezTo>
                    <a:pt x="8998" y="1657"/>
                    <a:pt x="9606" y="1961"/>
                    <a:pt x="10153" y="2326"/>
                  </a:cubicBezTo>
                  <a:cubicBezTo>
                    <a:pt x="11065" y="2885"/>
                    <a:pt x="11579" y="3330"/>
                    <a:pt x="11638" y="3330"/>
                  </a:cubicBezTo>
                  <a:cubicBezTo>
                    <a:pt x="11640" y="3330"/>
                    <a:pt x="11641" y="3330"/>
                    <a:pt x="11642" y="3329"/>
                  </a:cubicBezTo>
                  <a:cubicBezTo>
                    <a:pt x="11521" y="3207"/>
                    <a:pt x="11399" y="3116"/>
                    <a:pt x="11278" y="2995"/>
                  </a:cubicBezTo>
                  <a:cubicBezTo>
                    <a:pt x="11126" y="2873"/>
                    <a:pt x="10974" y="2751"/>
                    <a:pt x="10822" y="2630"/>
                  </a:cubicBezTo>
                  <a:cubicBezTo>
                    <a:pt x="10639" y="2508"/>
                    <a:pt x="10457" y="2326"/>
                    <a:pt x="10214" y="2174"/>
                  </a:cubicBezTo>
                  <a:cubicBezTo>
                    <a:pt x="9636" y="1809"/>
                    <a:pt x="9059" y="1505"/>
                    <a:pt x="8451" y="1232"/>
                  </a:cubicBezTo>
                  <a:cubicBezTo>
                    <a:pt x="7721" y="897"/>
                    <a:pt x="6961" y="624"/>
                    <a:pt x="6171" y="411"/>
                  </a:cubicBezTo>
                  <a:cubicBezTo>
                    <a:pt x="5381" y="229"/>
                    <a:pt x="4591" y="77"/>
                    <a:pt x="3770" y="46"/>
                  </a:cubicBezTo>
                  <a:cubicBezTo>
                    <a:pt x="3436" y="16"/>
                    <a:pt x="3109" y="1"/>
                    <a:pt x="27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9"/>
            <p:cNvSpPr/>
            <p:nvPr/>
          </p:nvSpPr>
          <p:spPr>
            <a:xfrm>
              <a:off x="5969975" y="1892425"/>
              <a:ext cx="212050" cy="106450"/>
            </a:xfrm>
            <a:custGeom>
              <a:rect b="b" l="l" r="r" t="t"/>
              <a:pathLst>
                <a:path extrusionOk="0" h="4258" w="8482">
                  <a:moveTo>
                    <a:pt x="8481" y="0"/>
                  </a:moveTo>
                  <a:cubicBezTo>
                    <a:pt x="8329" y="0"/>
                    <a:pt x="8208" y="0"/>
                    <a:pt x="8086" y="31"/>
                  </a:cubicBezTo>
                  <a:cubicBezTo>
                    <a:pt x="7843" y="91"/>
                    <a:pt x="7509" y="152"/>
                    <a:pt x="7083" y="243"/>
                  </a:cubicBezTo>
                  <a:cubicBezTo>
                    <a:pt x="5958" y="517"/>
                    <a:pt x="4895" y="912"/>
                    <a:pt x="3891" y="1429"/>
                  </a:cubicBezTo>
                  <a:cubicBezTo>
                    <a:pt x="2858" y="1945"/>
                    <a:pt x="1916" y="2553"/>
                    <a:pt x="1034" y="3283"/>
                  </a:cubicBezTo>
                  <a:cubicBezTo>
                    <a:pt x="700" y="3556"/>
                    <a:pt x="426" y="3800"/>
                    <a:pt x="274" y="3982"/>
                  </a:cubicBezTo>
                  <a:cubicBezTo>
                    <a:pt x="92" y="4134"/>
                    <a:pt x="1" y="4225"/>
                    <a:pt x="31" y="4256"/>
                  </a:cubicBezTo>
                  <a:cubicBezTo>
                    <a:pt x="31" y="4257"/>
                    <a:pt x="32" y="4257"/>
                    <a:pt x="33" y="4257"/>
                  </a:cubicBezTo>
                  <a:cubicBezTo>
                    <a:pt x="62" y="4257"/>
                    <a:pt x="454" y="3901"/>
                    <a:pt x="1125" y="3404"/>
                  </a:cubicBezTo>
                  <a:cubicBezTo>
                    <a:pt x="2007" y="2705"/>
                    <a:pt x="2980" y="2097"/>
                    <a:pt x="3983" y="1611"/>
                  </a:cubicBezTo>
                  <a:cubicBezTo>
                    <a:pt x="4986" y="1094"/>
                    <a:pt x="6019" y="699"/>
                    <a:pt x="7113" y="365"/>
                  </a:cubicBezTo>
                  <a:cubicBezTo>
                    <a:pt x="7934" y="122"/>
                    <a:pt x="8481" y="31"/>
                    <a:pt x="8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9"/>
            <p:cNvSpPr/>
            <p:nvPr/>
          </p:nvSpPr>
          <p:spPr>
            <a:xfrm>
              <a:off x="6289125" y="1750825"/>
              <a:ext cx="800025" cy="590350"/>
            </a:xfrm>
            <a:custGeom>
              <a:rect b="b" l="l" r="r" t="t"/>
              <a:pathLst>
                <a:path extrusionOk="0" h="23614" w="32001">
                  <a:moveTo>
                    <a:pt x="30999" y="0"/>
                  </a:moveTo>
                  <a:cubicBezTo>
                    <a:pt x="30951" y="0"/>
                    <a:pt x="30902" y="3"/>
                    <a:pt x="30853" y="11"/>
                  </a:cubicBezTo>
                  <a:lnTo>
                    <a:pt x="13284" y="2381"/>
                  </a:lnTo>
                  <a:cubicBezTo>
                    <a:pt x="12858" y="2412"/>
                    <a:pt x="12524" y="2746"/>
                    <a:pt x="12463" y="3172"/>
                  </a:cubicBezTo>
                  <a:lnTo>
                    <a:pt x="10336" y="19950"/>
                  </a:lnTo>
                  <a:cubicBezTo>
                    <a:pt x="10275" y="20315"/>
                    <a:pt x="10001" y="20649"/>
                    <a:pt x="9606" y="20740"/>
                  </a:cubicBezTo>
                  <a:lnTo>
                    <a:pt x="1" y="22898"/>
                  </a:lnTo>
                  <a:cubicBezTo>
                    <a:pt x="55" y="23327"/>
                    <a:pt x="438" y="23614"/>
                    <a:pt x="861" y="23614"/>
                  </a:cubicBezTo>
                  <a:cubicBezTo>
                    <a:pt x="918" y="23614"/>
                    <a:pt x="976" y="23608"/>
                    <a:pt x="1034" y="23598"/>
                  </a:cubicBezTo>
                  <a:lnTo>
                    <a:pt x="29029" y="18461"/>
                  </a:lnTo>
                  <a:cubicBezTo>
                    <a:pt x="29424" y="18369"/>
                    <a:pt x="29728" y="18035"/>
                    <a:pt x="29789" y="17640"/>
                  </a:cubicBezTo>
                  <a:lnTo>
                    <a:pt x="31916" y="1044"/>
                  </a:lnTo>
                  <a:cubicBezTo>
                    <a:pt x="32001" y="483"/>
                    <a:pt x="31567" y="0"/>
                    <a:pt x="30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9"/>
            <p:cNvSpPr/>
            <p:nvPr/>
          </p:nvSpPr>
          <p:spPr>
            <a:xfrm>
              <a:off x="6292175" y="1819475"/>
              <a:ext cx="355650" cy="508375"/>
            </a:xfrm>
            <a:custGeom>
              <a:rect b="b" l="l" r="r" t="t"/>
              <a:pathLst>
                <a:path extrusionOk="0" h="20335" w="14226">
                  <a:moveTo>
                    <a:pt x="14226" y="0"/>
                  </a:moveTo>
                  <a:lnTo>
                    <a:pt x="14226" y="0"/>
                  </a:lnTo>
                  <a:cubicBezTo>
                    <a:pt x="14135" y="31"/>
                    <a:pt x="14043" y="91"/>
                    <a:pt x="13983" y="152"/>
                  </a:cubicBezTo>
                  <a:cubicBezTo>
                    <a:pt x="13739" y="304"/>
                    <a:pt x="13557" y="547"/>
                    <a:pt x="13435" y="821"/>
                  </a:cubicBezTo>
                  <a:cubicBezTo>
                    <a:pt x="13253" y="1246"/>
                    <a:pt x="13132" y="1702"/>
                    <a:pt x="13101" y="2158"/>
                  </a:cubicBezTo>
                  <a:cubicBezTo>
                    <a:pt x="13010" y="2705"/>
                    <a:pt x="12949" y="3313"/>
                    <a:pt x="12858" y="3952"/>
                  </a:cubicBezTo>
                  <a:cubicBezTo>
                    <a:pt x="12493" y="6657"/>
                    <a:pt x="11976" y="10335"/>
                    <a:pt x="11429" y="14377"/>
                  </a:cubicBezTo>
                  <a:cubicBezTo>
                    <a:pt x="11277" y="15411"/>
                    <a:pt x="11186" y="16414"/>
                    <a:pt x="11004" y="17356"/>
                  </a:cubicBezTo>
                  <a:cubicBezTo>
                    <a:pt x="10973" y="17569"/>
                    <a:pt x="10882" y="17782"/>
                    <a:pt x="10761" y="17964"/>
                  </a:cubicBezTo>
                  <a:cubicBezTo>
                    <a:pt x="10609" y="18146"/>
                    <a:pt x="10426" y="18268"/>
                    <a:pt x="10214" y="18359"/>
                  </a:cubicBezTo>
                  <a:cubicBezTo>
                    <a:pt x="9788" y="18481"/>
                    <a:pt x="9362" y="18572"/>
                    <a:pt x="8907" y="18633"/>
                  </a:cubicBezTo>
                  <a:lnTo>
                    <a:pt x="4256" y="19484"/>
                  </a:lnTo>
                  <a:lnTo>
                    <a:pt x="1125" y="20092"/>
                  </a:lnTo>
                  <a:lnTo>
                    <a:pt x="274" y="20274"/>
                  </a:lnTo>
                  <a:cubicBezTo>
                    <a:pt x="183" y="20274"/>
                    <a:pt x="92" y="20304"/>
                    <a:pt x="1" y="20335"/>
                  </a:cubicBezTo>
                  <a:cubicBezTo>
                    <a:pt x="92" y="20335"/>
                    <a:pt x="183" y="20335"/>
                    <a:pt x="274" y="20304"/>
                  </a:cubicBezTo>
                  <a:lnTo>
                    <a:pt x="1156" y="20183"/>
                  </a:lnTo>
                  <a:lnTo>
                    <a:pt x="4286" y="19636"/>
                  </a:lnTo>
                  <a:lnTo>
                    <a:pt x="8937" y="18815"/>
                  </a:lnTo>
                  <a:cubicBezTo>
                    <a:pt x="9393" y="18754"/>
                    <a:pt x="9849" y="18663"/>
                    <a:pt x="10305" y="18511"/>
                  </a:cubicBezTo>
                  <a:cubicBezTo>
                    <a:pt x="10517" y="18420"/>
                    <a:pt x="10730" y="18268"/>
                    <a:pt x="10913" y="18086"/>
                  </a:cubicBezTo>
                  <a:cubicBezTo>
                    <a:pt x="11034" y="17873"/>
                    <a:pt x="11156" y="17630"/>
                    <a:pt x="11217" y="17386"/>
                  </a:cubicBezTo>
                  <a:cubicBezTo>
                    <a:pt x="11369" y="16414"/>
                    <a:pt x="11490" y="15441"/>
                    <a:pt x="11612" y="14408"/>
                  </a:cubicBezTo>
                  <a:cubicBezTo>
                    <a:pt x="12159" y="10335"/>
                    <a:pt x="12645" y="6657"/>
                    <a:pt x="12980" y="3982"/>
                  </a:cubicBezTo>
                  <a:cubicBezTo>
                    <a:pt x="13162" y="2645"/>
                    <a:pt x="13223" y="1550"/>
                    <a:pt x="13496" y="851"/>
                  </a:cubicBezTo>
                  <a:cubicBezTo>
                    <a:pt x="13618" y="578"/>
                    <a:pt x="13770" y="365"/>
                    <a:pt x="13983" y="183"/>
                  </a:cubicBezTo>
                  <a:cubicBezTo>
                    <a:pt x="14135" y="61"/>
                    <a:pt x="14226" y="0"/>
                    <a:pt x="14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9"/>
            <p:cNvSpPr/>
            <p:nvPr/>
          </p:nvSpPr>
          <p:spPr>
            <a:xfrm>
              <a:off x="6647800" y="1758675"/>
              <a:ext cx="433925" cy="60825"/>
            </a:xfrm>
            <a:custGeom>
              <a:rect b="b" l="l" r="r" t="t"/>
              <a:pathLst>
                <a:path extrusionOk="0" h="2433" w="17357">
                  <a:moveTo>
                    <a:pt x="17174" y="1"/>
                  </a:moveTo>
                  <a:lnTo>
                    <a:pt x="16688" y="31"/>
                  </a:lnTo>
                  <a:cubicBezTo>
                    <a:pt x="16232" y="92"/>
                    <a:pt x="15594" y="152"/>
                    <a:pt x="14803" y="244"/>
                  </a:cubicBezTo>
                  <a:cubicBezTo>
                    <a:pt x="13223" y="426"/>
                    <a:pt x="11065" y="700"/>
                    <a:pt x="8664" y="1095"/>
                  </a:cubicBezTo>
                  <a:lnTo>
                    <a:pt x="2554" y="2037"/>
                  </a:lnTo>
                  <a:lnTo>
                    <a:pt x="700" y="2311"/>
                  </a:lnTo>
                  <a:lnTo>
                    <a:pt x="183" y="2402"/>
                  </a:lnTo>
                  <a:cubicBezTo>
                    <a:pt x="122" y="2402"/>
                    <a:pt x="62" y="2402"/>
                    <a:pt x="1" y="2432"/>
                  </a:cubicBezTo>
                  <a:lnTo>
                    <a:pt x="183" y="2432"/>
                  </a:lnTo>
                  <a:lnTo>
                    <a:pt x="700" y="2402"/>
                  </a:lnTo>
                  <a:cubicBezTo>
                    <a:pt x="1156" y="2341"/>
                    <a:pt x="1764" y="2280"/>
                    <a:pt x="2554" y="2189"/>
                  </a:cubicBezTo>
                  <a:cubicBezTo>
                    <a:pt x="4135" y="1976"/>
                    <a:pt x="6323" y="1672"/>
                    <a:pt x="8694" y="1277"/>
                  </a:cubicBezTo>
                  <a:cubicBezTo>
                    <a:pt x="11095" y="912"/>
                    <a:pt x="13253" y="608"/>
                    <a:pt x="14834" y="365"/>
                  </a:cubicBezTo>
                  <a:lnTo>
                    <a:pt x="16688" y="122"/>
                  </a:lnTo>
                  <a:lnTo>
                    <a:pt x="17174" y="31"/>
                  </a:lnTo>
                  <a:cubicBezTo>
                    <a:pt x="17235" y="31"/>
                    <a:pt x="17296" y="31"/>
                    <a:pt x="1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9"/>
            <p:cNvSpPr/>
            <p:nvPr/>
          </p:nvSpPr>
          <p:spPr>
            <a:xfrm>
              <a:off x="6841575" y="1861250"/>
              <a:ext cx="29675" cy="25625"/>
            </a:xfrm>
            <a:custGeom>
              <a:rect b="b" l="l" r="r" t="t"/>
              <a:pathLst>
                <a:path extrusionOk="0" h="1025" w="1187">
                  <a:moveTo>
                    <a:pt x="700" y="1"/>
                  </a:moveTo>
                  <a:cubicBezTo>
                    <a:pt x="244" y="1"/>
                    <a:pt x="1" y="548"/>
                    <a:pt x="335" y="882"/>
                  </a:cubicBezTo>
                  <a:cubicBezTo>
                    <a:pt x="443" y="980"/>
                    <a:pt x="569" y="1024"/>
                    <a:pt x="691" y="1024"/>
                  </a:cubicBezTo>
                  <a:cubicBezTo>
                    <a:pt x="948" y="1024"/>
                    <a:pt x="1186" y="827"/>
                    <a:pt x="1186" y="518"/>
                  </a:cubicBezTo>
                  <a:cubicBezTo>
                    <a:pt x="1186" y="244"/>
                    <a:pt x="973" y="31"/>
                    <a:pt x="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9"/>
            <p:cNvSpPr/>
            <p:nvPr/>
          </p:nvSpPr>
          <p:spPr>
            <a:xfrm>
              <a:off x="6686550" y="2128700"/>
              <a:ext cx="319200" cy="211325"/>
            </a:xfrm>
            <a:custGeom>
              <a:rect b="b" l="l" r="r" t="t"/>
              <a:pathLst>
                <a:path extrusionOk="0" h="8453" w="12768">
                  <a:moveTo>
                    <a:pt x="12292" y="0"/>
                  </a:moveTo>
                  <a:cubicBezTo>
                    <a:pt x="11813" y="0"/>
                    <a:pt x="10275" y="3285"/>
                    <a:pt x="10275" y="3285"/>
                  </a:cubicBezTo>
                  <a:lnTo>
                    <a:pt x="9606" y="3498"/>
                  </a:lnTo>
                  <a:cubicBezTo>
                    <a:pt x="9606" y="3498"/>
                    <a:pt x="9667" y="2981"/>
                    <a:pt x="9758" y="2160"/>
                  </a:cubicBezTo>
                  <a:cubicBezTo>
                    <a:pt x="9849" y="1340"/>
                    <a:pt x="9819" y="549"/>
                    <a:pt x="9576" y="336"/>
                  </a:cubicBezTo>
                  <a:cubicBezTo>
                    <a:pt x="9549" y="316"/>
                    <a:pt x="9520" y="306"/>
                    <a:pt x="9489" y="306"/>
                  </a:cubicBezTo>
                  <a:cubicBezTo>
                    <a:pt x="9211" y="306"/>
                    <a:pt x="8816" y="1096"/>
                    <a:pt x="8816" y="1096"/>
                  </a:cubicBezTo>
                  <a:cubicBezTo>
                    <a:pt x="8876" y="762"/>
                    <a:pt x="8451" y="519"/>
                    <a:pt x="8451" y="519"/>
                  </a:cubicBezTo>
                  <a:cubicBezTo>
                    <a:pt x="8447" y="519"/>
                    <a:pt x="8443" y="519"/>
                    <a:pt x="8439" y="519"/>
                  </a:cubicBezTo>
                  <a:cubicBezTo>
                    <a:pt x="7563" y="519"/>
                    <a:pt x="6840" y="3832"/>
                    <a:pt x="6840" y="3832"/>
                  </a:cubicBezTo>
                  <a:lnTo>
                    <a:pt x="6171" y="3832"/>
                  </a:lnTo>
                  <a:cubicBezTo>
                    <a:pt x="6171" y="3832"/>
                    <a:pt x="6658" y="2495"/>
                    <a:pt x="6870" y="1826"/>
                  </a:cubicBezTo>
                  <a:cubicBezTo>
                    <a:pt x="7053" y="1188"/>
                    <a:pt x="6931" y="1096"/>
                    <a:pt x="6627" y="975"/>
                  </a:cubicBezTo>
                  <a:cubicBezTo>
                    <a:pt x="6612" y="970"/>
                    <a:pt x="6596" y="968"/>
                    <a:pt x="6580" y="968"/>
                  </a:cubicBezTo>
                  <a:cubicBezTo>
                    <a:pt x="6269" y="968"/>
                    <a:pt x="5758" y="1771"/>
                    <a:pt x="5411" y="2464"/>
                  </a:cubicBezTo>
                  <a:cubicBezTo>
                    <a:pt x="5047" y="3011"/>
                    <a:pt x="4651" y="3498"/>
                    <a:pt x="4165" y="3923"/>
                  </a:cubicBezTo>
                  <a:cubicBezTo>
                    <a:pt x="4165" y="3923"/>
                    <a:pt x="2341" y="4379"/>
                    <a:pt x="1612" y="4470"/>
                  </a:cubicBezTo>
                  <a:cubicBezTo>
                    <a:pt x="882" y="4561"/>
                    <a:pt x="1" y="6081"/>
                    <a:pt x="1" y="6081"/>
                  </a:cubicBezTo>
                  <a:lnTo>
                    <a:pt x="2615" y="8452"/>
                  </a:lnTo>
                  <a:cubicBezTo>
                    <a:pt x="2615" y="8452"/>
                    <a:pt x="7417" y="5747"/>
                    <a:pt x="8025" y="5473"/>
                  </a:cubicBezTo>
                  <a:cubicBezTo>
                    <a:pt x="8633" y="5200"/>
                    <a:pt x="11582" y="3558"/>
                    <a:pt x="11582" y="3558"/>
                  </a:cubicBezTo>
                  <a:cubicBezTo>
                    <a:pt x="11582" y="3558"/>
                    <a:pt x="12463" y="1461"/>
                    <a:pt x="12615" y="1036"/>
                  </a:cubicBezTo>
                  <a:cubicBezTo>
                    <a:pt x="12767" y="610"/>
                    <a:pt x="12767" y="63"/>
                    <a:pt x="12311" y="2"/>
                  </a:cubicBezTo>
                  <a:cubicBezTo>
                    <a:pt x="12305" y="1"/>
                    <a:pt x="12299" y="0"/>
                    <a:pt x="122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9"/>
            <p:cNvSpPr/>
            <p:nvPr/>
          </p:nvSpPr>
          <p:spPr>
            <a:xfrm>
              <a:off x="5648775" y="2881800"/>
              <a:ext cx="673050" cy="177325"/>
            </a:xfrm>
            <a:custGeom>
              <a:rect b="b" l="l" r="r" t="t"/>
              <a:pathLst>
                <a:path extrusionOk="0" h="7093" w="26922">
                  <a:moveTo>
                    <a:pt x="903" y="0"/>
                  </a:moveTo>
                  <a:cubicBezTo>
                    <a:pt x="903" y="0"/>
                    <a:pt x="356" y="3739"/>
                    <a:pt x="83" y="4955"/>
                  </a:cubicBezTo>
                  <a:cubicBezTo>
                    <a:pt x="1" y="5298"/>
                    <a:pt x="166" y="5378"/>
                    <a:pt x="335" y="5378"/>
                  </a:cubicBezTo>
                  <a:cubicBezTo>
                    <a:pt x="481" y="5378"/>
                    <a:pt x="630" y="5319"/>
                    <a:pt x="630" y="5319"/>
                  </a:cubicBezTo>
                  <a:cubicBezTo>
                    <a:pt x="654" y="4961"/>
                    <a:pt x="959" y="4715"/>
                    <a:pt x="1296" y="4715"/>
                  </a:cubicBezTo>
                  <a:cubicBezTo>
                    <a:pt x="1387" y="4715"/>
                    <a:pt x="1481" y="4733"/>
                    <a:pt x="1572" y="4772"/>
                  </a:cubicBezTo>
                  <a:cubicBezTo>
                    <a:pt x="3301" y="5497"/>
                    <a:pt x="7461" y="7092"/>
                    <a:pt x="10624" y="7092"/>
                  </a:cubicBezTo>
                  <a:cubicBezTo>
                    <a:pt x="10908" y="7092"/>
                    <a:pt x="11185" y="7080"/>
                    <a:pt x="11451" y="7052"/>
                  </a:cubicBezTo>
                  <a:cubicBezTo>
                    <a:pt x="15040" y="6650"/>
                    <a:pt x="17897" y="4525"/>
                    <a:pt x="20356" y="4525"/>
                  </a:cubicBezTo>
                  <a:cubicBezTo>
                    <a:pt x="20687" y="4525"/>
                    <a:pt x="21011" y="4564"/>
                    <a:pt x="21329" y="4651"/>
                  </a:cubicBezTo>
                  <a:cubicBezTo>
                    <a:pt x="23565" y="5260"/>
                    <a:pt x="25142" y="6337"/>
                    <a:pt x="25955" y="6337"/>
                  </a:cubicBezTo>
                  <a:cubicBezTo>
                    <a:pt x="26115" y="6337"/>
                    <a:pt x="26245" y="6296"/>
                    <a:pt x="26344" y="6201"/>
                  </a:cubicBezTo>
                  <a:cubicBezTo>
                    <a:pt x="26922" y="5623"/>
                    <a:pt x="25949" y="213"/>
                    <a:pt x="25949" y="213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9"/>
            <p:cNvSpPr/>
            <p:nvPr/>
          </p:nvSpPr>
          <p:spPr>
            <a:xfrm>
              <a:off x="5661475" y="2961125"/>
              <a:ext cx="648200" cy="68100"/>
            </a:xfrm>
            <a:custGeom>
              <a:rect b="b" l="l" r="r" t="t"/>
              <a:pathLst>
                <a:path extrusionOk="0" h="2724" w="25928">
                  <a:moveTo>
                    <a:pt x="399" y="1"/>
                  </a:moveTo>
                  <a:cubicBezTo>
                    <a:pt x="267" y="1"/>
                    <a:pt x="134" y="8"/>
                    <a:pt x="0" y="19"/>
                  </a:cubicBezTo>
                  <a:cubicBezTo>
                    <a:pt x="760" y="49"/>
                    <a:pt x="1520" y="231"/>
                    <a:pt x="2219" y="566"/>
                  </a:cubicBezTo>
                  <a:cubicBezTo>
                    <a:pt x="2645" y="748"/>
                    <a:pt x="3131" y="1022"/>
                    <a:pt x="3678" y="1295"/>
                  </a:cubicBezTo>
                  <a:cubicBezTo>
                    <a:pt x="4955" y="1934"/>
                    <a:pt x="6322" y="2390"/>
                    <a:pt x="7751" y="2602"/>
                  </a:cubicBezTo>
                  <a:cubicBezTo>
                    <a:pt x="8329" y="2683"/>
                    <a:pt x="8913" y="2724"/>
                    <a:pt x="9498" y="2724"/>
                  </a:cubicBezTo>
                  <a:cubicBezTo>
                    <a:pt x="10669" y="2724"/>
                    <a:pt x="11844" y="2562"/>
                    <a:pt x="12979" y="2238"/>
                  </a:cubicBezTo>
                  <a:cubicBezTo>
                    <a:pt x="14772" y="1782"/>
                    <a:pt x="16414" y="1143"/>
                    <a:pt x="17994" y="900"/>
                  </a:cubicBezTo>
                  <a:cubicBezTo>
                    <a:pt x="18551" y="811"/>
                    <a:pt x="19091" y="755"/>
                    <a:pt x="19638" y="755"/>
                  </a:cubicBezTo>
                  <a:cubicBezTo>
                    <a:pt x="19839" y="755"/>
                    <a:pt x="20040" y="762"/>
                    <a:pt x="20244" y="779"/>
                  </a:cubicBezTo>
                  <a:cubicBezTo>
                    <a:pt x="20912" y="839"/>
                    <a:pt x="21551" y="961"/>
                    <a:pt x="22189" y="1113"/>
                  </a:cubicBezTo>
                  <a:cubicBezTo>
                    <a:pt x="23131" y="1356"/>
                    <a:pt x="24043" y="1660"/>
                    <a:pt x="24925" y="1994"/>
                  </a:cubicBezTo>
                  <a:lnTo>
                    <a:pt x="25654" y="2268"/>
                  </a:lnTo>
                  <a:cubicBezTo>
                    <a:pt x="25745" y="2298"/>
                    <a:pt x="25836" y="2329"/>
                    <a:pt x="25928" y="2359"/>
                  </a:cubicBezTo>
                  <a:cubicBezTo>
                    <a:pt x="25836" y="2298"/>
                    <a:pt x="25776" y="2268"/>
                    <a:pt x="25685" y="2238"/>
                  </a:cubicBezTo>
                  <a:lnTo>
                    <a:pt x="24955" y="1934"/>
                  </a:lnTo>
                  <a:cubicBezTo>
                    <a:pt x="24074" y="1538"/>
                    <a:pt x="23162" y="1235"/>
                    <a:pt x="22250" y="961"/>
                  </a:cubicBezTo>
                  <a:cubicBezTo>
                    <a:pt x="21581" y="809"/>
                    <a:pt x="20943" y="687"/>
                    <a:pt x="20274" y="627"/>
                  </a:cubicBezTo>
                  <a:cubicBezTo>
                    <a:pt x="20021" y="606"/>
                    <a:pt x="19767" y="596"/>
                    <a:pt x="19514" y="596"/>
                  </a:cubicBezTo>
                  <a:cubicBezTo>
                    <a:pt x="19008" y="596"/>
                    <a:pt x="18501" y="637"/>
                    <a:pt x="17994" y="718"/>
                  </a:cubicBezTo>
                  <a:cubicBezTo>
                    <a:pt x="16383" y="961"/>
                    <a:pt x="14712" y="1599"/>
                    <a:pt x="12949" y="2055"/>
                  </a:cubicBezTo>
                  <a:cubicBezTo>
                    <a:pt x="11815" y="2381"/>
                    <a:pt x="10652" y="2540"/>
                    <a:pt x="9492" y="2540"/>
                  </a:cubicBezTo>
                  <a:cubicBezTo>
                    <a:pt x="7512" y="2540"/>
                    <a:pt x="5541" y="2075"/>
                    <a:pt x="3739" y="1174"/>
                  </a:cubicBezTo>
                  <a:cubicBezTo>
                    <a:pt x="3192" y="900"/>
                    <a:pt x="2705" y="657"/>
                    <a:pt x="2249" y="475"/>
                  </a:cubicBezTo>
                  <a:cubicBezTo>
                    <a:pt x="1854" y="292"/>
                    <a:pt x="1459" y="171"/>
                    <a:pt x="1064" y="79"/>
                  </a:cubicBezTo>
                  <a:cubicBezTo>
                    <a:pt x="852" y="22"/>
                    <a:pt x="628" y="1"/>
                    <a:pt x="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9"/>
            <p:cNvSpPr/>
            <p:nvPr/>
          </p:nvSpPr>
          <p:spPr>
            <a:xfrm>
              <a:off x="5662225" y="2926625"/>
              <a:ext cx="647450" cy="61300"/>
            </a:xfrm>
            <a:custGeom>
              <a:rect b="b" l="l" r="r" t="t"/>
              <a:pathLst>
                <a:path extrusionOk="0" h="2452" w="25898">
                  <a:moveTo>
                    <a:pt x="608" y="1"/>
                  </a:moveTo>
                  <a:cubicBezTo>
                    <a:pt x="487" y="1"/>
                    <a:pt x="365" y="31"/>
                    <a:pt x="274" y="31"/>
                  </a:cubicBezTo>
                  <a:cubicBezTo>
                    <a:pt x="183" y="31"/>
                    <a:pt x="92" y="31"/>
                    <a:pt x="1" y="61"/>
                  </a:cubicBezTo>
                  <a:lnTo>
                    <a:pt x="608" y="61"/>
                  </a:lnTo>
                  <a:lnTo>
                    <a:pt x="1064" y="92"/>
                  </a:lnTo>
                  <a:cubicBezTo>
                    <a:pt x="1460" y="122"/>
                    <a:pt x="1855" y="213"/>
                    <a:pt x="2280" y="304"/>
                  </a:cubicBezTo>
                  <a:cubicBezTo>
                    <a:pt x="2797" y="456"/>
                    <a:pt x="3314" y="639"/>
                    <a:pt x="3800" y="852"/>
                  </a:cubicBezTo>
                  <a:lnTo>
                    <a:pt x="5624" y="1611"/>
                  </a:lnTo>
                  <a:cubicBezTo>
                    <a:pt x="6353" y="1915"/>
                    <a:pt x="7083" y="2159"/>
                    <a:pt x="7812" y="2311"/>
                  </a:cubicBezTo>
                  <a:cubicBezTo>
                    <a:pt x="8257" y="2406"/>
                    <a:pt x="8702" y="2451"/>
                    <a:pt x="9147" y="2451"/>
                  </a:cubicBezTo>
                  <a:cubicBezTo>
                    <a:pt x="9553" y="2451"/>
                    <a:pt x="9959" y="2413"/>
                    <a:pt x="10365" y="2341"/>
                  </a:cubicBezTo>
                  <a:cubicBezTo>
                    <a:pt x="11247" y="2159"/>
                    <a:pt x="12128" y="1885"/>
                    <a:pt x="12949" y="1520"/>
                  </a:cubicBezTo>
                  <a:cubicBezTo>
                    <a:pt x="13770" y="1186"/>
                    <a:pt x="14621" y="882"/>
                    <a:pt x="15502" y="639"/>
                  </a:cubicBezTo>
                  <a:cubicBezTo>
                    <a:pt x="16212" y="448"/>
                    <a:pt x="16946" y="330"/>
                    <a:pt x="17705" y="330"/>
                  </a:cubicBezTo>
                  <a:cubicBezTo>
                    <a:pt x="17791" y="330"/>
                    <a:pt x="17878" y="332"/>
                    <a:pt x="17964" y="335"/>
                  </a:cubicBezTo>
                  <a:cubicBezTo>
                    <a:pt x="19363" y="456"/>
                    <a:pt x="20761" y="730"/>
                    <a:pt x="22098" y="1186"/>
                  </a:cubicBezTo>
                  <a:lnTo>
                    <a:pt x="24864" y="2007"/>
                  </a:lnTo>
                  <a:lnTo>
                    <a:pt x="25624" y="2219"/>
                  </a:lnTo>
                  <a:cubicBezTo>
                    <a:pt x="25715" y="2250"/>
                    <a:pt x="25806" y="2280"/>
                    <a:pt x="25898" y="2280"/>
                  </a:cubicBezTo>
                  <a:cubicBezTo>
                    <a:pt x="25806" y="2250"/>
                    <a:pt x="25715" y="2189"/>
                    <a:pt x="25655" y="2159"/>
                  </a:cubicBezTo>
                  <a:lnTo>
                    <a:pt x="24895" y="1915"/>
                  </a:lnTo>
                  <a:lnTo>
                    <a:pt x="22129" y="1034"/>
                  </a:lnTo>
                  <a:cubicBezTo>
                    <a:pt x="20791" y="548"/>
                    <a:pt x="19393" y="244"/>
                    <a:pt x="17964" y="152"/>
                  </a:cubicBezTo>
                  <a:cubicBezTo>
                    <a:pt x="17858" y="149"/>
                    <a:pt x="17752" y="147"/>
                    <a:pt x="17645" y="147"/>
                  </a:cubicBezTo>
                  <a:cubicBezTo>
                    <a:pt x="16901" y="147"/>
                    <a:pt x="16160" y="240"/>
                    <a:pt x="15442" y="426"/>
                  </a:cubicBezTo>
                  <a:cubicBezTo>
                    <a:pt x="14560" y="700"/>
                    <a:pt x="13709" y="973"/>
                    <a:pt x="12888" y="1338"/>
                  </a:cubicBezTo>
                  <a:cubicBezTo>
                    <a:pt x="12068" y="1672"/>
                    <a:pt x="11186" y="1946"/>
                    <a:pt x="10335" y="2128"/>
                  </a:cubicBezTo>
                  <a:cubicBezTo>
                    <a:pt x="9925" y="2219"/>
                    <a:pt x="9507" y="2265"/>
                    <a:pt x="9089" y="2265"/>
                  </a:cubicBezTo>
                  <a:cubicBezTo>
                    <a:pt x="8671" y="2265"/>
                    <a:pt x="8253" y="2219"/>
                    <a:pt x="7843" y="2128"/>
                  </a:cubicBezTo>
                  <a:cubicBezTo>
                    <a:pt x="6292" y="1794"/>
                    <a:pt x="4985" y="1125"/>
                    <a:pt x="3861" y="700"/>
                  </a:cubicBezTo>
                  <a:cubicBezTo>
                    <a:pt x="3344" y="487"/>
                    <a:pt x="2827" y="335"/>
                    <a:pt x="2280" y="183"/>
                  </a:cubicBezTo>
                  <a:cubicBezTo>
                    <a:pt x="1885" y="92"/>
                    <a:pt x="1490" y="31"/>
                    <a:pt x="10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9"/>
            <p:cNvSpPr/>
            <p:nvPr/>
          </p:nvSpPr>
          <p:spPr>
            <a:xfrm>
              <a:off x="5669825" y="2892325"/>
              <a:ext cx="633025" cy="45350"/>
            </a:xfrm>
            <a:custGeom>
              <a:rect b="b" l="l" r="r" t="t"/>
              <a:pathLst>
                <a:path extrusionOk="0" h="1814" w="25321">
                  <a:moveTo>
                    <a:pt x="1674" y="1"/>
                  </a:moveTo>
                  <a:cubicBezTo>
                    <a:pt x="1442" y="1"/>
                    <a:pt x="1209" y="12"/>
                    <a:pt x="973" y="35"/>
                  </a:cubicBezTo>
                  <a:cubicBezTo>
                    <a:pt x="730" y="35"/>
                    <a:pt x="487" y="96"/>
                    <a:pt x="244" y="187"/>
                  </a:cubicBezTo>
                  <a:cubicBezTo>
                    <a:pt x="152" y="187"/>
                    <a:pt x="61" y="248"/>
                    <a:pt x="0" y="278"/>
                  </a:cubicBezTo>
                  <a:cubicBezTo>
                    <a:pt x="335" y="187"/>
                    <a:pt x="639" y="126"/>
                    <a:pt x="973" y="96"/>
                  </a:cubicBezTo>
                  <a:cubicBezTo>
                    <a:pt x="1127" y="86"/>
                    <a:pt x="1282" y="81"/>
                    <a:pt x="1438" y="81"/>
                  </a:cubicBezTo>
                  <a:cubicBezTo>
                    <a:pt x="2201" y="81"/>
                    <a:pt x="2971" y="203"/>
                    <a:pt x="3678" y="430"/>
                  </a:cubicBezTo>
                  <a:cubicBezTo>
                    <a:pt x="4256" y="613"/>
                    <a:pt x="4864" y="795"/>
                    <a:pt x="5502" y="977"/>
                  </a:cubicBezTo>
                  <a:cubicBezTo>
                    <a:pt x="6232" y="1190"/>
                    <a:pt x="6961" y="1312"/>
                    <a:pt x="7691" y="1312"/>
                  </a:cubicBezTo>
                  <a:cubicBezTo>
                    <a:pt x="7786" y="1315"/>
                    <a:pt x="7881" y="1317"/>
                    <a:pt x="7977" y="1317"/>
                  </a:cubicBezTo>
                  <a:cubicBezTo>
                    <a:pt x="9446" y="1317"/>
                    <a:pt x="11021" y="898"/>
                    <a:pt x="12675" y="613"/>
                  </a:cubicBezTo>
                  <a:cubicBezTo>
                    <a:pt x="13648" y="450"/>
                    <a:pt x="14632" y="363"/>
                    <a:pt x="15613" y="363"/>
                  </a:cubicBezTo>
                  <a:cubicBezTo>
                    <a:pt x="16288" y="363"/>
                    <a:pt x="16961" y="404"/>
                    <a:pt x="17630" y="491"/>
                  </a:cubicBezTo>
                  <a:cubicBezTo>
                    <a:pt x="18359" y="582"/>
                    <a:pt x="19059" y="734"/>
                    <a:pt x="19758" y="886"/>
                  </a:cubicBezTo>
                  <a:cubicBezTo>
                    <a:pt x="20426" y="1069"/>
                    <a:pt x="21034" y="1281"/>
                    <a:pt x="21581" y="1433"/>
                  </a:cubicBezTo>
                  <a:cubicBezTo>
                    <a:pt x="22316" y="1687"/>
                    <a:pt x="23093" y="1813"/>
                    <a:pt x="23859" y="1813"/>
                  </a:cubicBezTo>
                  <a:cubicBezTo>
                    <a:pt x="24012" y="1813"/>
                    <a:pt x="24165" y="1808"/>
                    <a:pt x="24317" y="1798"/>
                  </a:cubicBezTo>
                  <a:cubicBezTo>
                    <a:pt x="24682" y="1768"/>
                    <a:pt x="24986" y="1707"/>
                    <a:pt x="25320" y="1585"/>
                  </a:cubicBezTo>
                  <a:lnTo>
                    <a:pt x="25320" y="1585"/>
                  </a:lnTo>
                  <a:cubicBezTo>
                    <a:pt x="24986" y="1646"/>
                    <a:pt x="24651" y="1707"/>
                    <a:pt x="24317" y="1737"/>
                  </a:cubicBezTo>
                  <a:cubicBezTo>
                    <a:pt x="23405" y="1737"/>
                    <a:pt x="22493" y="1585"/>
                    <a:pt x="21642" y="1281"/>
                  </a:cubicBezTo>
                  <a:cubicBezTo>
                    <a:pt x="21065" y="1129"/>
                    <a:pt x="20457" y="917"/>
                    <a:pt x="19818" y="734"/>
                  </a:cubicBezTo>
                  <a:cubicBezTo>
                    <a:pt x="19089" y="552"/>
                    <a:pt x="18390" y="400"/>
                    <a:pt x="17660" y="309"/>
                  </a:cubicBezTo>
                  <a:cubicBezTo>
                    <a:pt x="16948" y="218"/>
                    <a:pt x="16230" y="171"/>
                    <a:pt x="15514" y="171"/>
                  </a:cubicBezTo>
                  <a:cubicBezTo>
                    <a:pt x="14549" y="171"/>
                    <a:pt x="13587" y="256"/>
                    <a:pt x="12645" y="430"/>
                  </a:cubicBezTo>
                  <a:cubicBezTo>
                    <a:pt x="10942" y="724"/>
                    <a:pt x="9353" y="1131"/>
                    <a:pt x="7849" y="1131"/>
                  </a:cubicBezTo>
                  <a:cubicBezTo>
                    <a:pt x="7796" y="1131"/>
                    <a:pt x="7743" y="1130"/>
                    <a:pt x="7691" y="1129"/>
                  </a:cubicBezTo>
                  <a:cubicBezTo>
                    <a:pt x="6171" y="1129"/>
                    <a:pt x="4864" y="582"/>
                    <a:pt x="3709" y="309"/>
                  </a:cubicBezTo>
                  <a:cubicBezTo>
                    <a:pt x="3048" y="103"/>
                    <a:pt x="2369" y="1"/>
                    <a:pt x="16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9"/>
            <p:cNvSpPr/>
            <p:nvPr/>
          </p:nvSpPr>
          <p:spPr>
            <a:xfrm>
              <a:off x="1526900" y="3857550"/>
              <a:ext cx="439225" cy="268975"/>
            </a:xfrm>
            <a:custGeom>
              <a:rect b="b" l="l" r="r" t="t"/>
              <a:pathLst>
                <a:path extrusionOk="0" h="10759" w="17569">
                  <a:moveTo>
                    <a:pt x="9019" y="1"/>
                  </a:moveTo>
                  <a:cubicBezTo>
                    <a:pt x="5176" y="1"/>
                    <a:pt x="1420" y="2321"/>
                    <a:pt x="0" y="6412"/>
                  </a:cubicBezTo>
                  <a:lnTo>
                    <a:pt x="1155" y="10758"/>
                  </a:lnTo>
                  <a:cubicBezTo>
                    <a:pt x="1611" y="9299"/>
                    <a:pt x="2523" y="7840"/>
                    <a:pt x="3921" y="7232"/>
                  </a:cubicBezTo>
                  <a:cubicBezTo>
                    <a:pt x="4481" y="6992"/>
                    <a:pt x="5071" y="6894"/>
                    <a:pt x="5671" y="6894"/>
                  </a:cubicBezTo>
                  <a:cubicBezTo>
                    <a:pt x="6665" y="6894"/>
                    <a:pt x="7684" y="7164"/>
                    <a:pt x="8632" y="7506"/>
                  </a:cubicBezTo>
                  <a:cubicBezTo>
                    <a:pt x="10122" y="8083"/>
                    <a:pt x="11611" y="8813"/>
                    <a:pt x="13222" y="8904"/>
                  </a:cubicBezTo>
                  <a:cubicBezTo>
                    <a:pt x="13309" y="8909"/>
                    <a:pt x="13396" y="8911"/>
                    <a:pt x="13483" y="8911"/>
                  </a:cubicBezTo>
                  <a:cubicBezTo>
                    <a:pt x="15022" y="8911"/>
                    <a:pt x="16653" y="8154"/>
                    <a:pt x="17113" y="6716"/>
                  </a:cubicBezTo>
                  <a:cubicBezTo>
                    <a:pt x="17569" y="5257"/>
                    <a:pt x="16687" y="3737"/>
                    <a:pt x="15593" y="2673"/>
                  </a:cubicBezTo>
                  <a:cubicBezTo>
                    <a:pt x="13702" y="851"/>
                    <a:pt x="11345" y="1"/>
                    <a:pt x="9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89"/>
            <p:cNvSpPr/>
            <p:nvPr/>
          </p:nvSpPr>
          <p:spPr>
            <a:xfrm>
              <a:off x="1179625" y="3827200"/>
              <a:ext cx="652000" cy="480925"/>
            </a:xfrm>
            <a:custGeom>
              <a:rect b="b" l="l" r="r" t="t"/>
              <a:pathLst>
                <a:path extrusionOk="0" h="19237" w="26080">
                  <a:moveTo>
                    <a:pt x="17582" y="1"/>
                  </a:moveTo>
                  <a:cubicBezTo>
                    <a:pt x="14252" y="1"/>
                    <a:pt x="10930" y="803"/>
                    <a:pt x="7903" y="2398"/>
                  </a:cubicBezTo>
                  <a:cubicBezTo>
                    <a:pt x="5046" y="3917"/>
                    <a:pt x="2462" y="6258"/>
                    <a:pt x="1307" y="9267"/>
                  </a:cubicBezTo>
                  <a:cubicBezTo>
                    <a:pt x="122" y="12306"/>
                    <a:pt x="0" y="16197"/>
                    <a:pt x="2371" y="18416"/>
                  </a:cubicBezTo>
                  <a:cubicBezTo>
                    <a:pt x="3727" y="18972"/>
                    <a:pt x="5133" y="19236"/>
                    <a:pt x="6518" y="19236"/>
                  </a:cubicBezTo>
                  <a:cubicBezTo>
                    <a:pt x="10657" y="19236"/>
                    <a:pt x="14607" y="16877"/>
                    <a:pt x="16475" y="12914"/>
                  </a:cubicBezTo>
                  <a:cubicBezTo>
                    <a:pt x="17539" y="10635"/>
                    <a:pt x="17812" y="8051"/>
                    <a:pt x="19119" y="5923"/>
                  </a:cubicBezTo>
                  <a:cubicBezTo>
                    <a:pt x="20609" y="3461"/>
                    <a:pt x="23223" y="1942"/>
                    <a:pt x="26080" y="1820"/>
                  </a:cubicBezTo>
                  <a:cubicBezTo>
                    <a:pt x="23368" y="605"/>
                    <a:pt x="20472" y="1"/>
                    <a:pt x="175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89"/>
            <p:cNvSpPr/>
            <p:nvPr/>
          </p:nvSpPr>
          <p:spPr>
            <a:xfrm>
              <a:off x="1115800" y="2984025"/>
              <a:ext cx="426325" cy="968475"/>
            </a:xfrm>
            <a:custGeom>
              <a:rect b="b" l="l" r="r" t="t"/>
              <a:pathLst>
                <a:path extrusionOk="0" h="38739" w="17053">
                  <a:moveTo>
                    <a:pt x="5609" y="0"/>
                  </a:moveTo>
                  <a:cubicBezTo>
                    <a:pt x="4390" y="0"/>
                    <a:pt x="3201" y="351"/>
                    <a:pt x="2249" y="1139"/>
                  </a:cubicBezTo>
                  <a:cubicBezTo>
                    <a:pt x="426" y="2659"/>
                    <a:pt x="0" y="5334"/>
                    <a:pt x="304" y="7705"/>
                  </a:cubicBezTo>
                  <a:cubicBezTo>
                    <a:pt x="608" y="10076"/>
                    <a:pt x="1520" y="12325"/>
                    <a:pt x="1885" y="14696"/>
                  </a:cubicBezTo>
                  <a:cubicBezTo>
                    <a:pt x="2523" y="18647"/>
                    <a:pt x="1611" y="22690"/>
                    <a:pt x="1216" y="26702"/>
                  </a:cubicBezTo>
                  <a:cubicBezTo>
                    <a:pt x="821" y="30714"/>
                    <a:pt x="1185" y="35669"/>
                    <a:pt x="3769" y="38739"/>
                  </a:cubicBezTo>
                  <a:lnTo>
                    <a:pt x="4043" y="38739"/>
                  </a:lnTo>
                  <a:cubicBezTo>
                    <a:pt x="9787" y="36976"/>
                    <a:pt x="13709" y="31808"/>
                    <a:pt x="15380" y="26003"/>
                  </a:cubicBezTo>
                  <a:cubicBezTo>
                    <a:pt x="17052" y="20228"/>
                    <a:pt x="16323" y="13936"/>
                    <a:pt x="14256" y="8252"/>
                  </a:cubicBezTo>
                  <a:cubicBezTo>
                    <a:pt x="13344" y="5699"/>
                    <a:pt x="12067" y="3085"/>
                    <a:pt x="9879" y="1443"/>
                  </a:cubicBezTo>
                  <a:cubicBezTo>
                    <a:pt x="8669" y="536"/>
                    <a:pt x="7116" y="0"/>
                    <a:pt x="56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9"/>
            <p:cNvSpPr/>
            <p:nvPr/>
          </p:nvSpPr>
          <p:spPr>
            <a:xfrm>
              <a:off x="1178850" y="3878775"/>
              <a:ext cx="416450" cy="701400"/>
            </a:xfrm>
            <a:custGeom>
              <a:rect b="b" l="l" r="r" t="t"/>
              <a:pathLst>
                <a:path extrusionOk="0" h="28056" w="16658">
                  <a:moveTo>
                    <a:pt x="16658" y="0"/>
                  </a:moveTo>
                  <a:lnTo>
                    <a:pt x="16567" y="31"/>
                  </a:lnTo>
                  <a:lnTo>
                    <a:pt x="16354" y="122"/>
                  </a:lnTo>
                  <a:lnTo>
                    <a:pt x="15412" y="486"/>
                  </a:lnTo>
                  <a:cubicBezTo>
                    <a:pt x="15016" y="699"/>
                    <a:pt x="14500" y="912"/>
                    <a:pt x="13953" y="1216"/>
                  </a:cubicBezTo>
                  <a:cubicBezTo>
                    <a:pt x="13436" y="1550"/>
                    <a:pt x="12797" y="1885"/>
                    <a:pt x="12159" y="2341"/>
                  </a:cubicBezTo>
                  <a:cubicBezTo>
                    <a:pt x="10609" y="3344"/>
                    <a:pt x="9180" y="4559"/>
                    <a:pt x="7904" y="5897"/>
                  </a:cubicBezTo>
                  <a:cubicBezTo>
                    <a:pt x="6323" y="7508"/>
                    <a:pt x="4955" y="9332"/>
                    <a:pt x="3831" y="11307"/>
                  </a:cubicBezTo>
                  <a:cubicBezTo>
                    <a:pt x="2736" y="13283"/>
                    <a:pt x="1885" y="15411"/>
                    <a:pt x="1338" y="17630"/>
                  </a:cubicBezTo>
                  <a:cubicBezTo>
                    <a:pt x="913" y="19423"/>
                    <a:pt x="578" y="21247"/>
                    <a:pt x="335" y="23070"/>
                  </a:cubicBezTo>
                  <a:cubicBezTo>
                    <a:pt x="153" y="24651"/>
                    <a:pt x="62" y="25928"/>
                    <a:pt x="31" y="26809"/>
                  </a:cubicBezTo>
                  <a:cubicBezTo>
                    <a:pt x="1" y="27235"/>
                    <a:pt x="1" y="27569"/>
                    <a:pt x="1" y="27812"/>
                  </a:cubicBezTo>
                  <a:lnTo>
                    <a:pt x="1" y="28055"/>
                  </a:lnTo>
                  <a:cubicBezTo>
                    <a:pt x="31" y="27994"/>
                    <a:pt x="31" y="27903"/>
                    <a:pt x="31" y="27812"/>
                  </a:cubicBezTo>
                  <a:cubicBezTo>
                    <a:pt x="31" y="27539"/>
                    <a:pt x="62" y="27204"/>
                    <a:pt x="92" y="26779"/>
                  </a:cubicBezTo>
                  <a:cubicBezTo>
                    <a:pt x="153" y="25897"/>
                    <a:pt x="244" y="24651"/>
                    <a:pt x="457" y="23070"/>
                  </a:cubicBezTo>
                  <a:cubicBezTo>
                    <a:pt x="730" y="21247"/>
                    <a:pt x="1065" y="19453"/>
                    <a:pt x="1521" y="17660"/>
                  </a:cubicBezTo>
                  <a:cubicBezTo>
                    <a:pt x="2068" y="15472"/>
                    <a:pt x="2888" y="13405"/>
                    <a:pt x="3983" y="11429"/>
                  </a:cubicBezTo>
                  <a:cubicBezTo>
                    <a:pt x="5107" y="9484"/>
                    <a:pt x="6445" y="7660"/>
                    <a:pt x="8025" y="6049"/>
                  </a:cubicBezTo>
                  <a:cubicBezTo>
                    <a:pt x="9302" y="4711"/>
                    <a:pt x="10700" y="3526"/>
                    <a:pt x="12220" y="2493"/>
                  </a:cubicBezTo>
                  <a:cubicBezTo>
                    <a:pt x="12889" y="2006"/>
                    <a:pt x="13466" y="1642"/>
                    <a:pt x="14013" y="1338"/>
                  </a:cubicBezTo>
                  <a:cubicBezTo>
                    <a:pt x="14560" y="1034"/>
                    <a:pt x="15047" y="790"/>
                    <a:pt x="15442" y="578"/>
                  </a:cubicBezTo>
                  <a:lnTo>
                    <a:pt x="16354" y="152"/>
                  </a:lnTo>
                  <a:lnTo>
                    <a:pt x="16597" y="31"/>
                  </a:lnTo>
                  <a:lnTo>
                    <a:pt x="166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9"/>
            <p:cNvSpPr/>
            <p:nvPr/>
          </p:nvSpPr>
          <p:spPr>
            <a:xfrm>
              <a:off x="498000" y="3649275"/>
              <a:ext cx="431650" cy="289975"/>
            </a:xfrm>
            <a:custGeom>
              <a:rect b="b" l="l" r="r" t="t"/>
              <a:pathLst>
                <a:path extrusionOk="0" h="11599" w="17266">
                  <a:moveTo>
                    <a:pt x="16004" y="4208"/>
                  </a:moveTo>
                  <a:lnTo>
                    <a:pt x="17265" y="4682"/>
                  </a:lnTo>
                  <a:cubicBezTo>
                    <a:pt x="16889" y="4411"/>
                    <a:pt x="16457" y="4261"/>
                    <a:pt x="16004" y="4208"/>
                  </a:cubicBezTo>
                  <a:close/>
                  <a:moveTo>
                    <a:pt x="4803" y="1"/>
                  </a:moveTo>
                  <a:cubicBezTo>
                    <a:pt x="0" y="2888"/>
                    <a:pt x="0" y="5533"/>
                    <a:pt x="821" y="8056"/>
                  </a:cubicBezTo>
                  <a:cubicBezTo>
                    <a:pt x="1462" y="10077"/>
                    <a:pt x="3523" y="11599"/>
                    <a:pt x="5592" y="11599"/>
                  </a:cubicBezTo>
                  <a:cubicBezTo>
                    <a:pt x="6074" y="11599"/>
                    <a:pt x="6557" y="11516"/>
                    <a:pt x="7022" y="11338"/>
                  </a:cubicBezTo>
                  <a:cubicBezTo>
                    <a:pt x="8420" y="10822"/>
                    <a:pt x="9423" y="9606"/>
                    <a:pt x="10274" y="8390"/>
                  </a:cubicBezTo>
                  <a:cubicBezTo>
                    <a:pt x="11125" y="7174"/>
                    <a:pt x="11915" y="5897"/>
                    <a:pt x="13131" y="5016"/>
                  </a:cubicBezTo>
                  <a:cubicBezTo>
                    <a:pt x="13854" y="4510"/>
                    <a:pt x="14760" y="4186"/>
                    <a:pt x="15625" y="4186"/>
                  </a:cubicBezTo>
                  <a:cubicBezTo>
                    <a:pt x="15752" y="4186"/>
                    <a:pt x="15879" y="4193"/>
                    <a:pt x="16004" y="4208"/>
                  </a:cubicBezTo>
                  <a:lnTo>
                    <a:pt x="16004" y="4208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89"/>
            <p:cNvSpPr/>
            <p:nvPr/>
          </p:nvSpPr>
          <p:spPr>
            <a:xfrm>
              <a:off x="527625" y="3565325"/>
              <a:ext cx="590475" cy="383500"/>
            </a:xfrm>
            <a:custGeom>
              <a:rect b="b" l="l" r="r" t="t"/>
              <a:pathLst>
                <a:path extrusionOk="0" h="15340" w="23619">
                  <a:moveTo>
                    <a:pt x="14837" y="0"/>
                  </a:moveTo>
                  <a:cubicBezTo>
                    <a:pt x="14499" y="0"/>
                    <a:pt x="14163" y="6"/>
                    <a:pt x="13831" y="15"/>
                  </a:cubicBezTo>
                  <a:cubicBezTo>
                    <a:pt x="11186" y="106"/>
                    <a:pt x="8512" y="319"/>
                    <a:pt x="6050" y="1231"/>
                  </a:cubicBezTo>
                  <a:cubicBezTo>
                    <a:pt x="3587" y="2143"/>
                    <a:pt x="1034" y="4119"/>
                    <a:pt x="1" y="6550"/>
                  </a:cubicBezTo>
                  <a:cubicBezTo>
                    <a:pt x="848" y="5352"/>
                    <a:pt x="2564" y="4744"/>
                    <a:pt x="4188" y="4744"/>
                  </a:cubicBezTo>
                  <a:cubicBezTo>
                    <a:pt x="4954" y="4744"/>
                    <a:pt x="5700" y="4879"/>
                    <a:pt x="6323" y="5152"/>
                  </a:cubicBezTo>
                  <a:cubicBezTo>
                    <a:pt x="8299" y="6034"/>
                    <a:pt x="9758" y="7736"/>
                    <a:pt x="11034" y="9468"/>
                  </a:cubicBezTo>
                  <a:cubicBezTo>
                    <a:pt x="12311" y="11201"/>
                    <a:pt x="13557" y="12994"/>
                    <a:pt x="15351" y="14210"/>
                  </a:cubicBezTo>
                  <a:cubicBezTo>
                    <a:pt x="16403" y="14906"/>
                    <a:pt x="17697" y="15340"/>
                    <a:pt x="18943" y="15340"/>
                  </a:cubicBezTo>
                  <a:cubicBezTo>
                    <a:pt x="19819" y="15340"/>
                    <a:pt x="20671" y="15125"/>
                    <a:pt x="21399" y="14635"/>
                  </a:cubicBezTo>
                  <a:cubicBezTo>
                    <a:pt x="22554" y="13754"/>
                    <a:pt x="23284" y="12477"/>
                    <a:pt x="23466" y="11049"/>
                  </a:cubicBezTo>
                  <a:cubicBezTo>
                    <a:pt x="23618" y="9651"/>
                    <a:pt x="23527" y="8222"/>
                    <a:pt x="23193" y="6854"/>
                  </a:cubicBezTo>
                  <a:cubicBezTo>
                    <a:pt x="22767" y="4848"/>
                    <a:pt x="22068" y="2720"/>
                    <a:pt x="20457" y="1444"/>
                  </a:cubicBezTo>
                  <a:cubicBezTo>
                    <a:pt x="18896" y="221"/>
                    <a:pt x="16844" y="0"/>
                    <a:pt x="14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89"/>
            <p:cNvSpPr/>
            <p:nvPr/>
          </p:nvSpPr>
          <p:spPr>
            <a:xfrm>
              <a:off x="769275" y="3578600"/>
              <a:ext cx="310075" cy="897475"/>
            </a:xfrm>
            <a:custGeom>
              <a:rect b="b" l="l" r="r" t="t"/>
              <a:pathLst>
                <a:path extrusionOk="0" h="35899" w="12403">
                  <a:moveTo>
                    <a:pt x="1" y="1"/>
                  </a:moveTo>
                  <a:cubicBezTo>
                    <a:pt x="1" y="1"/>
                    <a:pt x="31" y="31"/>
                    <a:pt x="92" y="62"/>
                  </a:cubicBezTo>
                  <a:lnTo>
                    <a:pt x="396" y="183"/>
                  </a:lnTo>
                  <a:lnTo>
                    <a:pt x="852" y="366"/>
                  </a:lnTo>
                  <a:cubicBezTo>
                    <a:pt x="1034" y="426"/>
                    <a:pt x="1247" y="548"/>
                    <a:pt x="1490" y="639"/>
                  </a:cubicBezTo>
                  <a:cubicBezTo>
                    <a:pt x="2797" y="1278"/>
                    <a:pt x="4013" y="2098"/>
                    <a:pt x="5107" y="3101"/>
                  </a:cubicBezTo>
                  <a:cubicBezTo>
                    <a:pt x="5837" y="3800"/>
                    <a:pt x="6505" y="4530"/>
                    <a:pt x="7144" y="5320"/>
                  </a:cubicBezTo>
                  <a:cubicBezTo>
                    <a:pt x="7843" y="6262"/>
                    <a:pt x="8451" y="7235"/>
                    <a:pt x="8998" y="8269"/>
                  </a:cubicBezTo>
                  <a:cubicBezTo>
                    <a:pt x="9575" y="9393"/>
                    <a:pt x="10092" y="10579"/>
                    <a:pt x="10457" y="11794"/>
                  </a:cubicBezTo>
                  <a:cubicBezTo>
                    <a:pt x="10852" y="13101"/>
                    <a:pt x="11125" y="14469"/>
                    <a:pt x="11277" y="15837"/>
                  </a:cubicBezTo>
                  <a:cubicBezTo>
                    <a:pt x="11642" y="18633"/>
                    <a:pt x="11825" y="21339"/>
                    <a:pt x="11946" y="23770"/>
                  </a:cubicBezTo>
                  <a:cubicBezTo>
                    <a:pt x="12098" y="26232"/>
                    <a:pt x="12159" y="28451"/>
                    <a:pt x="12220" y="30305"/>
                  </a:cubicBezTo>
                  <a:cubicBezTo>
                    <a:pt x="12280" y="32129"/>
                    <a:pt x="12311" y="33649"/>
                    <a:pt x="12341" y="34682"/>
                  </a:cubicBezTo>
                  <a:cubicBezTo>
                    <a:pt x="12372" y="35199"/>
                    <a:pt x="12402" y="35594"/>
                    <a:pt x="12402" y="35898"/>
                  </a:cubicBezTo>
                  <a:lnTo>
                    <a:pt x="12402" y="34713"/>
                  </a:lnTo>
                  <a:cubicBezTo>
                    <a:pt x="12372" y="33679"/>
                    <a:pt x="12372" y="32159"/>
                    <a:pt x="12341" y="30305"/>
                  </a:cubicBezTo>
                  <a:cubicBezTo>
                    <a:pt x="12280" y="28451"/>
                    <a:pt x="12220" y="26232"/>
                    <a:pt x="12098" y="23770"/>
                  </a:cubicBezTo>
                  <a:cubicBezTo>
                    <a:pt x="11977" y="21308"/>
                    <a:pt x="11825" y="18603"/>
                    <a:pt x="11429" y="15807"/>
                  </a:cubicBezTo>
                  <a:cubicBezTo>
                    <a:pt x="11277" y="14439"/>
                    <a:pt x="11034" y="13071"/>
                    <a:pt x="10669" y="11734"/>
                  </a:cubicBezTo>
                  <a:cubicBezTo>
                    <a:pt x="10274" y="10518"/>
                    <a:pt x="9758" y="9332"/>
                    <a:pt x="9150" y="8177"/>
                  </a:cubicBezTo>
                  <a:cubicBezTo>
                    <a:pt x="8603" y="7144"/>
                    <a:pt x="7964" y="6171"/>
                    <a:pt x="7265" y="5259"/>
                  </a:cubicBezTo>
                  <a:cubicBezTo>
                    <a:pt x="6627" y="4439"/>
                    <a:pt x="5928" y="3679"/>
                    <a:pt x="5198" y="3010"/>
                  </a:cubicBezTo>
                  <a:cubicBezTo>
                    <a:pt x="4104" y="2007"/>
                    <a:pt x="2858" y="1186"/>
                    <a:pt x="1520" y="578"/>
                  </a:cubicBezTo>
                  <a:cubicBezTo>
                    <a:pt x="1277" y="457"/>
                    <a:pt x="1064" y="366"/>
                    <a:pt x="882" y="305"/>
                  </a:cubicBezTo>
                  <a:lnTo>
                    <a:pt x="396" y="122"/>
                  </a:lnTo>
                  <a:lnTo>
                    <a:pt x="122" y="31"/>
                  </a:lnTo>
                  <a:cubicBezTo>
                    <a:pt x="61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89"/>
            <p:cNvSpPr/>
            <p:nvPr/>
          </p:nvSpPr>
          <p:spPr>
            <a:xfrm>
              <a:off x="1098300" y="3211575"/>
              <a:ext cx="201400" cy="1329075"/>
            </a:xfrm>
            <a:custGeom>
              <a:rect b="b" l="l" r="r" t="t"/>
              <a:pathLst>
                <a:path extrusionOk="0" h="53163" w="8056">
                  <a:moveTo>
                    <a:pt x="7357" y="1"/>
                  </a:moveTo>
                  <a:cubicBezTo>
                    <a:pt x="7357" y="1"/>
                    <a:pt x="7326" y="31"/>
                    <a:pt x="7357" y="153"/>
                  </a:cubicBezTo>
                  <a:cubicBezTo>
                    <a:pt x="7387" y="244"/>
                    <a:pt x="7387" y="396"/>
                    <a:pt x="7387" y="548"/>
                  </a:cubicBezTo>
                  <a:cubicBezTo>
                    <a:pt x="7387" y="943"/>
                    <a:pt x="7417" y="1460"/>
                    <a:pt x="7478" y="2129"/>
                  </a:cubicBezTo>
                  <a:cubicBezTo>
                    <a:pt x="7539" y="3496"/>
                    <a:pt x="7691" y="5502"/>
                    <a:pt x="7752" y="7934"/>
                  </a:cubicBezTo>
                  <a:cubicBezTo>
                    <a:pt x="7873" y="10822"/>
                    <a:pt x="7843" y="13679"/>
                    <a:pt x="7600" y="16566"/>
                  </a:cubicBezTo>
                  <a:cubicBezTo>
                    <a:pt x="7478" y="18238"/>
                    <a:pt x="7235" y="19940"/>
                    <a:pt x="6931" y="21582"/>
                  </a:cubicBezTo>
                  <a:cubicBezTo>
                    <a:pt x="6566" y="23375"/>
                    <a:pt x="6110" y="25138"/>
                    <a:pt x="5533" y="26871"/>
                  </a:cubicBezTo>
                  <a:cubicBezTo>
                    <a:pt x="4408" y="30427"/>
                    <a:pt x="3071" y="33740"/>
                    <a:pt x="2068" y="36840"/>
                  </a:cubicBezTo>
                  <a:cubicBezTo>
                    <a:pt x="1126" y="39576"/>
                    <a:pt x="518" y="42433"/>
                    <a:pt x="214" y="45290"/>
                  </a:cubicBezTo>
                  <a:cubicBezTo>
                    <a:pt x="1" y="47236"/>
                    <a:pt x="92" y="49181"/>
                    <a:pt x="426" y="51096"/>
                  </a:cubicBezTo>
                  <a:cubicBezTo>
                    <a:pt x="518" y="51643"/>
                    <a:pt x="639" y="52129"/>
                    <a:pt x="791" y="52646"/>
                  </a:cubicBezTo>
                  <a:cubicBezTo>
                    <a:pt x="852" y="52798"/>
                    <a:pt x="882" y="52920"/>
                    <a:pt x="913" y="53041"/>
                  </a:cubicBezTo>
                  <a:cubicBezTo>
                    <a:pt x="913" y="53072"/>
                    <a:pt x="943" y="53132"/>
                    <a:pt x="974" y="53163"/>
                  </a:cubicBezTo>
                  <a:cubicBezTo>
                    <a:pt x="943" y="53102"/>
                    <a:pt x="943" y="53072"/>
                    <a:pt x="943" y="53011"/>
                  </a:cubicBezTo>
                  <a:cubicBezTo>
                    <a:pt x="913" y="52920"/>
                    <a:pt x="882" y="52798"/>
                    <a:pt x="852" y="52616"/>
                  </a:cubicBezTo>
                  <a:cubicBezTo>
                    <a:pt x="730" y="52281"/>
                    <a:pt x="639" y="51765"/>
                    <a:pt x="518" y="51096"/>
                  </a:cubicBezTo>
                  <a:cubicBezTo>
                    <a:pt x="214" y="49181"/>
                    <a:pt x="183" y="47236"/>
                    <a:pt x="396" y="45321"/>
                  </a:cubicBezTo>
                  <a:cubicBezTo>
                    <a:pt x="700" y="42463"/>
                    <a:pt x="1338" y="39637"/>
                    <a:pt x="2281" y="36931"/>
                  </a:cubicBezTo>
                  <a:cubicBezTo>
                    <a:pt x="3253" y="33831"/>
                    <a:pt x="4621" y="30518"/>
                    <a:pt x="5746" y="26962"/>
                  </a:cubicBezTo>
                  <a:cubicBezTo>
                    <a:pt x="6323" y="25199"/>
                    <a:pt x="6779" y="23436"/>
                    <a:pt x="7144" y="21642"/>
                  </a:cubicBezTo>
                  <a:cubicBezTo>
                    <a:pt x="7448" y="19971"/>
                    <a:pt x="7691" y="18269"/>
                    <a:pt x="7813" y="16566"/>
                  </a:cubicBezTo>
                  <a:cubicBezTo>
                    <a:pt x="8025" y="13709"/>
                    <a:pt x="8056" y="10822"/>
                    <a:pt x="7934" y="7934"/>
                  </a:cubicBezTo>
                  <a:cubicBezTo>
                    <a:pt x="7813" y="5472"/>
                    <a:pt x="7661" y="3496"/>
                    <a:pt x="7539" y="2129"/>
                  </a:cubicBezTo>
                  <a:cubicBezTo>
                    <a:pt x="7478" y="1460"/>
                    <a:pt x="7448" y="943"/>
                    <a:pt x="7417" y="548"/>
                  </a:cubicBezTo>
                  <a:cubicBezTo>
                    <a:pt x="7387" y="396"/>
                    <a:pt x="7387" y="244"/>
                    <a:pt x="7387" y="153"/>
                  </a:cubicBezTo>
                  <a:cubicBezTo>
                    <a:pt x="7387" y="92"/>
                    <a:pt x="7357" y="62"/>
                    <a:pt x="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89"/>
            <p:cNvSpPr/>
            <p:nvPr/>
          </p:nvSpPr>
          <p:spPr>
            <a:xfrm>
              <a:off x="842225" y="4485925"/>
              <a:ext cx="579075" cy="109450"/>
            </a:xfrm>
            <a:custGeom>
              <a:rect b="b" l="l" r="r" t="t"/>
              <a:pathLst>
                <a:path extrusionOk="0" h="4378" w="23163">
                  <a:moveTo>
                    <a:pt x="1" y="0"/>
                  </a:moveTo>
                  <a:lnTo>
                    <a:pt x="517" y="4377"/>
                  </a:lnTo>
                  <a:lnTo>
                    <a:pt x="23162" y="4377"/>
                  </a:lnTo>
                  <a:lnTo>
                    <a:pt x="231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89"/>
            <p:cNvSpPr/>
            <p:nvPr/>
          </p:nvSpPr>
          <p:spPr>
            <a:xfrm>
              <a:off x="915925" y="4582425"/>
              <a:ext cx="444575" cy="326775"/>
            </a:xfrm>
            <a:custGeom>
              <a:rect b="b" l="l" r="r" t="t"/>
              <a:pathLst>
                <a:path extrusionOk="0" h="13071" w="17783">
                  <a:moveTo>
                    <a:pt x="1" y="0"/>
                  </a:moveTo>
                  <a:lnTo>
                    <a:pt x="2828" y="13071"/>
                  </a:lnTo>
                  <a:lnTo>
                    <a:pt x="15138" y="13071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89"/>
            <p:cNvSpPr/>
            <p:nvPr/>
          </p:nvSpPr>
          <p:spPr>
            <a:xfrm>
              <a:off x="865775" y="4591550"/>
              <a:ext cx="555525" cy="5325"/>
            </a:xfrm>
            <a:custGeom>
              <a:rect b="b" l="l" r="r" t="t"/>
              <a:pathLst>
                <a:path extrusionOk="0" h="213" w="22221">
                  <a:moveTo>
                    <a:pt x="11095" y="0"/>
                  </a:moveTo>
                  <a:cubicBezTo>
                    <a:pt x="4955" y="0"/>
                    <a:pt x="1" y="31"/>
                    <a:pt x="1" y="91"/>
                  </a:cubicBezTo>
                  <a:cubicBezTo>
                    <a:pt x="1" y="122"/>
                    <a:pt x="4955" y="183"/>
                    <a:pt x="11095" y="213"/>
                  </a:cubicBezTo>
                  <a:cubicBezTo>
                    <a:pt x="17235" y="213"/>
                    <a:pt x="22220" y="183"/>
                    <a:pt x="22220" y="152"/>
                  </a:cubicBezTo>
                  <a:cubicBezTo>
                    <a:pt x="22220" y="91"/>
                    <a:pt x="17235" y="31"/>
                    <a:pt x="11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89"/>
            <p:cNvSpPr/>
            <p:nvPr/>
          </p:nvSpPr>
          <p:spPr>
            <a:xfrm>
              <a:off x="949375" y="4710850"/>
              <a:ext cx="374650" cy="46675"/>
            </a:xfrm>
            <a:custGeom>
              <a:rect b="b" l="l" r="r" t="t"/>
              <a:pathLst>
                <a:path extrusionOk="0" h="1867" w="14986">
                  <a:moveTo>
                    <a:pt x="10578" y="0"/>
                  </a:moveTo>
                  <a:cubicBezTo>
                    <a:pt x="9545" y="0"/>
                    <a:pt x="8511" y="183"/>
                    <a:pt x="7539" y="547"/>
                  </a:cubicBezTo>
                  <a:cubicBezTo>
                    <a:pt x="6505" y="912"/>
                    <a:pt x="5532" y="1307"/>
                    <a:pt x="4621" y="1520"/>
                  </a:cubicBezTo>
                  <a:cubicBezTo>
                    <a:pt x="4110" y="1638"/>
                    <a:pt x="3575" y="1705"/>
                    <a:pt x="3038" y="1705"/>
                  </a:cubicBezTo>
                  <a:cubicBezTo>
                    <a:pt x="2744" y="1705"/>
                    <a:pt x="2449" y="1685"/>
                    <a:pt x="2158" y="1642"/>
                  </a:cubicBezTo>
                  <a:cubicBezTo>
                    <a:pt x="1611" y="1581"/>
                    <a:pt x="1064" y="1429"/>
                    <a:pt x="548" y="1216"/>
                  </a:cubicBezTo>
                  <a:cubicBezTo>
                    <a:pt x="183" y="1034"/>
                    <a:pt x="0" y="912"/>
                    <a:pt x="0" y="912"/>
                  </a:cubicBezTo>
                  <a:lnTo>
                    <a:pt x="0" y="912"/>
                  </a:lnTo>
                  <a:cubicBezTo>
                    <a:pt x="31" y="973"/>
                    <a:pt x="61" y="1003"/>
                    <a:pt x="122" y="1034"/>
                  </a:cubicBezTo>
                  <a:cubicBezTo>
                    <a:pt x="244" y="1125"/>
                    <a:pt x="365" y="1216"/>
                    <a:pt x="487" y="1277"/>
                  </a:cubicBezTo>
                  <a:cubicBezTo>
                    <a:pt x="1003" y="1520"/>
                    <a:pt x="1551" y="1702"/>
                    <a:pt x="2128" y="1794"/>
                  </a:cubicBezTo>
                  <a:cubicBezTo>
                    <a:pt x="2456" y="1842"/>
                    <a:pt x="2794" y="1867"/>
                    <a:pt x="3134" y="1867"/>
                  </a:cubicBezTo>
                  <a:cubicBezTo>
                    <a:pt x="3644" y="1867"/>
                    <a:pt x="4159" y="1812"/>
                    <a:pt x="4651" y="1702"/>
                  </a:cubicBezTo>
                  <a:cubicBezTo>
                    <a:pt x="5593" y="1490"/>
                    <a:pt x="6535" y="1095"/>
                    <a:pt x="7569" y="730"/>
                  </a:cubicBezTo>
                  <a:cubicBezTo>
                    <a:pt x="8542" y="365"/>
                    <a:pt x="9545" y="183"/>
                    <a:pt x="10578" y="183"/>
                  </a:cubicBezTo>
                  <a:cubicBezTo>
                    <a:pt x="11399" y="213"/>
                    <a:pt x="12219" y="365"/>
                    <a:pt x="12979" y="669"/>
                  </a:cubicBezTo>
                  <a:cubicBezTo>
                    <a:pt x="13709" y="973"/>
                    <a:pt x="14378" y="1338"/>
                    <a:pt x="14985" y="1824"/>
                  </a:cubicBezTo>
                  <a:cubicBezTo>
                    <a:pt x="14985" y="1824"/>
                    <a:pt x="14955" y="1763"/>
                    <a:pt x="14864" y="1702"/>
                  </a:cubicBezTo>
                  <a:cubicBezTo>
                    <a:pt x="14773" y="1581"/>
                    <a:pt x="14651" y="1490"/>
                    <a:pt x="14530" y="1399"/>
                  </a:cubicBezTo>
                  <a:cubicBezTo>
                    <a:pt x="14074" y="1064"/>
                    <a:pt x="13587" y="760"/>
                    <a:pt x="13040" y="547"/>
                  </a:cubicBezTo>
                  <a:cubicBezTo>
                    <a:pt x="12250" y="213"/>
                    <a:pt x="11429" y="31"/>
                    <a:pt x="105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89"/>
            <p:cNvSpPr/>
            <p:nvPr/>
          </p:nvSpPr>
          <p:spPr>
            <a:xfrm>
              <a:off x="957725" y="4732875"/>
              <a:ext cx="361750" cy="48800"/>
            </a:xfrm>
            <a:custGeom>
              <a:rect b="b" l="l" r="r" t="t"/>
              <a:pathLst>
                <a:path extrusionOk="0" h="1952" w="14470">
                  <a:moveTo>
                    <a:pt x="10244" y="1"/>
                  </a:moveTo>
                  <a:cubicBezTo>
                    <a:pt x="9241" y="1"/>
                    <a:pt x="8238" y="153"/>
                    <a:pt x="7296" y="518"/>
                  </a:cubicBezTo>
                  <a:cubicBezTo>
                    <a:pt x="6293" y="852"/>
                    <a:pt x="5350" y="1247"/>
                    <a:pt x="4469" y="1490"/>
                  </a:cubicBezTo>
                  <a:cubicBezTo>
                    <a:pt x="3787" y="1681"/>
                    <a:pt x="3080" y="1799"/>
                    <a:pt x="2348" y="1799"/>
                  </a:cubicBezTo>
                  <a:cubicBezTo>
                    <a:pt x="2265" y="1799"/>
                    <a:pt x="2182" y="1797"/>
                    <a:pt x="2098" y="1794"/>
                  </a:cubicBezTo>
                  <a:cubicBezTo>
                    <a:pt x="1581" y="1764"/>
                    <a:pt x="1034" y="1642"/>
                    <a:pt x="548" y="1429"/>
                  </a:cubicBezTo>
                  <a:cubicBezTo>
                    <a:pt x="221" y="1293"/>
                    <a:pt x="41" y="1182"/>
                    <a:pt x="7" y="1182"/>
                  </a:cubicBezTo>
                  <a:cubicBezTo>
                    <a:pt x="3" y="1182"/>
                    <a:pt x="1" y="1183"/>
                    <a:pt x="1" y="1186"/>
                  </a:cubicBezTo>
                  <a:cubicBezTo>
                    <a:pt x="31" y="1217"/>
                    <a:pt x="92" y="1247"/>
                    <a:pt x="122" y="1277"/>
                  </a:cubicBezTo>
                  <a:cubicBezTo>
                    <a:pt x="244" y="1369"/>
                    <a:pt x="365" y="1429"/>
                    <a:pt x="487" y="1521"/>
                  </a:cubicBezTo>
                  <a:cubicBezTo>
                    <a:pt x="1004" y="1764"/>
                    <a:pt x="1551" y="1916"/>
                    <a:pt x="2098" y="1946"/>
                  </a:cubicBezTo>
                  <a:cubicBezTo>
                    <a:pt x="2201" y="1950"/>
                    <a:pt x="2303" y="1952"/>
                    <a:pt x="2406" y="1952"/>
                  </a:cubicBezTo>
                  <a:cubicBezTo>
                    <a:pt x="3123" y="1952"/>
                    <a:pt x="3838" y="1859"/>
                    <a:pt x="4530" y="1673"/>
                  </a:cubicBezTo>
                  <a:cubicBezTo>
                    <a:pt x="5411" y="1429"/>
                    <a:pt x="6353" y="1034"/>
                    <a:pt x="7356" y="700"/>
                  </a:cubicBezTo>
                  <a:cubicBezTo>
                    <a:pt x="8268" y="366"/>
                    <a:pt x="9241" y="183"/>
                    <a:pt x="10244" y="183"/>
                  </a:cubicBezTo>
                  <a:cubicBezTo>
                    <a:pt x="11034" y="183"/>
                    <a:pt x="11825" y="366"/>
                    <a:pt x="12585" y="669"/>
                  </a:cubicBezTo>
                  <a:cubicBezTo>
                    <a:pt x="13253" y="973"/>
                    <a:pt x="13892" y="1338"/>
                    <a:pt x="14469" y="1794"/>
                  </a:cubicBezTo>
                  <a:cubicBezTo>
                    <a:pt x="14469" y="1794"/>
                    <a:pt x="14439" y="1764"/>
                    <a:pt x="14378" y="1673"/>
                  </a:cubicBezTo>
                  <a:cubicBezTo>
                    <a:pt x="14287" y="1581"/>
                    <a:pt x="14165" y="1490"/>
                    <a:pt x="14044" y="1399"/>
                  </a:cubicBezTo>
                  <a:cubicBezTo>
                    <a:pt x="12949" y="518"/>
                    <a:pt x="11642" y="31"/>
                    <a:pt x="10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89"/>
            <p:cNvSpPr/>
            <p:nvPr/>
          </p:nvSpPr>
          <p:spPr>
            <a:xfrm>
              <a:off x="942525" y="4684175"/>
              <a:ext cx="386825" cy="50250"/>
            </a:xfrm>
            <a:custGeom>
              <a:rect b="b" l="l" r="r" t="t"/>
              <a:pathLst>
                <a:path extrusionOk="0" h="2010" w="15473">
                  <a:moveTo>
                    <a:pt x="10715" y="0"/>
                  </a:moveTo>
                  <a:cubicBezTo>
                    <a:pt x="9728" y="0"/>
                    <a:pt x="8744" y="184"/>
                    <a:pt x="7813" y="551"/>
                  </a:cubicBezTo>
                  <a:cubicBezTo>
                    <a:pt x="6809" y="915"/>
                    <a:pt x="5806" y="1250"/>
                    <a:pt x="4803" y="1554"/>
                  </a:cubicBezTo>
                  <a:cubicBezTo>
                    <a:pt x="4354" y="1634"/>
                    <a:pt x="3905" y="1672"/>
                    <a:pt x="3456" y="1672"/>
                  </a:cubicBezTo>
                  <a:cubicBezTo>
                    <a:pt x="3054" y="1672"/>
                    <a:pt x="2652" y="1641"/>
                    <a:pt x="2250" y="1584"/>
                  </a:cubicBezTo>
                  <a:cubicBezTo>
                    <a:pt x="1673" y="1523"/>
                    <a:pt x="1095" y="1371"/>
                    <a:pt x="578" y="1128"/>
                  </a:cubicBezTo>
                  <a:cubicBezTo>
                    <a:pt x="245" y="989"/>
                    <a:pt x="39" y="851"/>
                    <a:pt x="6" y="851"/>
                  </a:cubicBezTo>
                  <a:cubicBezTo>
                    <a:pt x="2" y="851"/>
                    <a:pt x="1" y="852"/>
                    <a:pt x="1" y="855"/>
                  </a:cubicBezTo>
                  <a:cubicBezTo>
                    <a:pt x="1" y="855"/>
                    <a:pt x="31" y="885"/>
                    <a:pt x="122" y="946"/>
                  </a:cubicBezTo>
                  <a:cubicBezTo>
                    <a:pt x="274" y="1037"/>
                    <a:pt x="396" y="1128"/>
                    <a:pt x="548" y="1189"/>
                  </a:cubicBezTo>
                  <a:cubicBezTo>
                    <a:pt x="1065" y="1462"/>
                    <a:pt x="1642" y="1645"/>
                    <a:pt x="2220" y="1736"/>
                  </a:cubicBezTo>
                  <a:cubicBezTo>
                    <a:pt x="2645" y="1812"/>
                    <a:pt x="3086" y="1850"/>
                    <a:pt x="3527" y="1850"/>
                  </a:cubicBezTo>
                  <a:cubicBezTo>
                    <a:pt x="3967" y="1850"/>
                    <a:pt x="4408" y="1812"/>
                    <a:pt x="4834" y="1736"/>
                  </a:cubicBezTo>
                  <a:cubicBezTo>
                    <a:pt x="5867" y="1462"/>
                    <a:pt x="6870" y="1128"/>
                    <a:pt x="7873" y="733"/>
                  </a:cubicBezTo>
                  <a:cubicBezTo>
                    <a:pt x="8846" y="368"/>
                    <a:pt x="9910" y="186"/>
                    <a:pt x="10943" y="186"/>
                  </a:cubicBezTo>
                  <a:cubicBezTo>
                    <a:pt x="11794" y="247"/>
                    <a:pt x="12645" y="459"/>
                    <a:pt x="13436" y="794"/>
                  </a:cubicBezTo>
                  <a:cubicBezTo>
                    <a:pt x="13983" y="1037"/>
                    <a:pt x="14469" y="1310"/>
                    <a:pt x="14956" y="1645"/>
                  </a:cubicBezTo>
                  <a:cubicBezTo>
                    <a:pt x="15290" y="1888"/>
                    <a:pt x="15472" y="2010"/>
                    <a:pt x="15472" y="2010"/>
                  </a:cubicBezTo>
                  <a:cubicBezTo>
                    <a:pt x="15472" y="2010"/>
                    <a:pt x="15442" y="1979"/>
                    <a:pt x="15381" y="1888"/>
                  </a:cubicBezTo>
                  <a:cubicBezTo>
                    <a:pt x="15259" y="1766"/>
                    <a:pt x="15138" y="1675"/>
                    <a:pt x="15016" y="1554"/>
                  </a:cubicBezTo>
                  <a:cubicBezTo>
                    <a:pt x="14530" y="1219"/>
                    <a:pt x="14013" y="915"/>
                    <a:pt x="13497" y="672"/>
                  </a:cubicBezTo>
                  <a:cubicBezTo>
                    <a:pt x="12676" y="307"/>
                    <a:pt x="11825" y="64"/>
                    <a:pt x="10943" y="3"/>
                  </a:cubicBezTo>
                  <a:cubicBezTo>
                    <a:pt x="10867" y="1"/>
                    <a:pt x="10791" y="0"/>
                    <a:pt x="10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89"/>
          <p:cNvSpPr txBox="1"/>
          <p:nvPr/>
        </p:nvSpPr>
        <p:spPr>
          <a:xfrm>
            <a:off x="934250" y="3674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Thanks</a:t>
            </a:r>
            <a:endParaRPr/>
          </a:p>
        </p:txBody>
      </p:sp>
      <p:sp>
        <p:nvSpPr>
          <p:cNvPr id="2382" name="Google Shape;2382;p89"/>
          <p:cNvSpPr txBox="1"/>
          <p:nvPr/>
        </p:nvSpPr>
        <p:spPr>
          <a:xfrm>
            <a:off x="934250" y="1385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you have any questions?</a:t>
            </a:r>
            <a:endParaRPr/>
          </a:p>
        </p:txBody>
      </p:sp>
      <p:sp>
        <p:nvSpPr>
          <p:cNvPr id="2383" name="Google Shape;2383;p89">
            <a:hlinkClick r:id="rId3"/>
          </p:cNvPr>
          <p:cNvSpPr txBox="1"/>
          <p:nvPr/>
        </p:nvSpPr>
        <p:spPr>
          <a:xfrm>
            <a:off x="892225" y="2162375"/>
            <a:ext cx="63087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Collaborators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DONG JIAJIE                                                                  </a:t>
            </a:r>
            <a:r>
              <a:rPr b="1" lang="en" sz="1200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200" u="sng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https://github.com/dongjiajiedc</a:t>
            </a:r>
            <a:endParaRPr b="1" sz="1200">
              <a:solidFill>
                <a:srgbClr val="407B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 XIAOYANG                                                                   </a:t>
            </a:r>
            <a:r>
              <a:rPr b="1" lang="en" sz="1200" u="sng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https://github.com/AharenDaisuki</a:t>
            </a:r>
            <a:endParaRPr b="1" sz="1200">
              <a:solidFill>
                <a:srgbClr val="407B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SHA XINGCHEN                                                              </a:t>
            </a:r>
            <a:r>
              <a:rPr b="1" lang="en" sz="1200" u="sng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https://github.com/rocksxc</a:t>
            </a:r>
            <a:endParaRPr b="1" sz="1200">
              <a:solidFill>
                <a:srgbClr val="407B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ZHENG SHANGKUN                                                      </a:t>
            </a:r>
            <a:r>
              <a:rPr b="1" lang="en" sz="1200" u="sng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https://github.com/bnxcvd</a:t>
            </a:r>
            <a:endParaRPr b="1" sz="1200">
              <a:solidFill>
                <a:srgbClr val="407B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ZHOU YU                                                                          </a:t>
            </a:r>
            <a:r>
              <a:rPr b="1" lang="en" sz="1200" u="sng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https://github.com/yzhou442</a:t>
            </a:r>
            <a:endParaRPr b="1" sz="1200">
              <a:solidFill>
                <a:srgbClr val="407B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ZHANG TIANTIAN                                                         </a:t>
            </a:r>
            <a:r>
              <a:rPr b="1" lang="en" sz="1200" u="sng">
                <a:solidFill>
                  <a:srgbClr val="407BFF"/>
                </a:solid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https://github.com/crystal-cheung</a:t>
            </a:r>
            <a:endParaRPr b="1" sz="1200">
              <a:solidFill>
                <a:srgbClr val="407B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84" name="Google Shape;2384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3600" y="2224725"/>
            <a:ext cx="234550" cy="2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50" y="1986000"/>
            <a:ext cx="2316150" cy="26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8"/>
          <p:cNvSpPr/>
          <p:nvPr/>
        </p:nvSpPr>
        <p:spPr>
          <a:xfrm>
            <a:off x="1673625" y="255750"/>
            <a:ext cx="4614000" cy="1995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 txBox="1"/>
          <p:nvPr/>
        </p:nvSpPr>
        <p:spPr>
          <a:xfrm flipH="1">
            <a:off x="1822350" y="807400"/>
            <a:ext cx="455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It’s Summer break! I want to go home! </a:t>
            </a:r>
            <a:endParaRPr sz="19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But where should I put my things?</a:t>
            </a:r>
            <a:endParaRPr sz="19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639" name="Google Shape;6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550" y="1627075"/>
            <a:ext cx="3966525" cy="301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9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645" name="Google Shape;645;p49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49"/>
          <p:cNvSpPr txBox="1"/>
          <p:nvPr>
            <p:ph idx="1" type="body"/>
          </p:nvPr>
        </p:nvSpPr>
        <p:spPr>
          <a:xfrm>
            <a:off x="153600" y="988550"/>
            <a:ext cx="8717400" cy="26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lang="en" sz="1200">
                <a:solidFill>
                  <a:srgbClr val="000000"/>
                </a:solidFill>
                <a:highlight>
                  <a:srgbClr val="FAFAFA"/>
                </a:highlight>
              </a:rPr>
              <a:t> </a:t>
            </a:r>
            <a:r>
              <a:rPr lang="en" sz="2900">
                <a:highlight>
                  <a:srgbClr val="FAFAFA"/>
                </a:highlight>
              </a:rPr>
              <a:t>XBOX is an storage system supports </a:t>
            </a:r>
            <a:r>
              <a:rPr lang="en" sz="2900">
                <a:highlight>
                  <a:srgbClr val="FAFAFA"/>
                </a:highlight>
              </a:rPr>
              <a:t>the storage and payment functions for clients to use and Admin to maintain.</a:t>
            </a:r>
            <a:r>
              <a:rPr lang="en" sz="2900">
                <a:highlight>
                  <a:srgbClr val="FAFAFA"/>
                </a:highlight>
              </a:rPr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49"/>
          <p:cNvGrpSpPr/>
          <p:nvPr/>
        </p:nvGrpSpPr>
        <p:grpSpPr>
          <a:xfrm>
            <a:off x="-11" y="2524872"/>
            <a:ext cx="6344579" cy="2689638"/>
            <a:chOff x="545100" y="1812650"/>
            <a:chExt cx="6575375" cy="2565225"/>
          </a:xfrm>
        </p:grpSpPr>
        <p:sp>
          <p:nvSpPr>
            <p:cNvPr id="650" name="Google Shape;650;p49"/>
            <p:cNvSpPr/>
            <p:nvPr/>
          </p:nvSpPr>
          <p:spPr>
            <a:xfrm>
              <a:off x="6037625" y="2472975"/>
              <a:ext cx="1082850" cy="1110225"/>
            </a:xfrm>
            <a:custGeom>
              <a:rect b="b" l="l" r="r" t="t"/>
              <a:pathLst>
                <a:path extrusionOk="0" h="44409" w="43314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545100" y="2811650"/>
              <a:ext cx="1155075" cy="1327850"/>
            </a:xfrm>
            <a:custGeom>
              <a:rect b="b" l="l" r="r" t="t"/>
              <a:pathLst>
                <a:path extrusionOk="0" h="53114" w="46203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602100" y="2850625"/>
              <a:ext cx="918725" cy="1412675"/>
            </a:xfrm>
            <a:custGeom>
              <a:rect b="b" l="l" r="r" t="t"/>
              <a:pathLst>
                <a:path extrusionOk="0" h="56507" w="36749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1149225" y="3003375"/>
              <a:ext cx="14450" cy="423275"/>
            </a:xfrm>
            <a:custGeom>
              <a:rect b="b" l="l" r="r" t="t"/>
              <a:pathLst>
                <a:path extrusionOk="0" h="16931" w="578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653775" y="3380850"/>
              <a:ext cx="496225" cy="45800"/>
            </a:xfrm>
            <a:custGeom>
              <a:rect b="b" l="l" r="r" t="t"/>
              <a:pathLst>
                <a:path extrusionOk="0" h="1832" w="19849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1418975" y="3298200"/>
              <a:ext cx="181650" cy="648975"/>
            </a:xfrm>
            <a:custGeom>
              <a:rect b="b" l="l" r="r" t="t"/>
              <a:pathLst>
                <a:path extrusionOk="0" h="25959" w="7266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749525" y="3805050"/>
              <a:ext cx="669475" cy="141700"/>
            </a:xfrm>
            <a:custGeom>
              <a:rect b="b" l="l" r="r" t="t"/>
              <a:pathLst>
                <a:path extrusionOk="0" h="5668" w="26779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9"/>
            <p:cNvSpPr/>
            <p:nvPr/>
          </p:nvSpPr>
          <p:spPr>
            <a:xfrm>
              <a:off x="5594600" y="2244725"/>
              <a:ext cx="303975" cy="291350"/>
            </a:xfrm>
            <a:custGeom>
              <a:rect b="b" l="l" r="r" t="t"/>
              <a:pathLst>
                <a:path extrusionOk="0" h="11654" w="12159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5422100" y="2058075"/>
              <a:ext cx="649725" cy="664175"/>
            </a:xfrm>
            <a:custGeom>
              <a:rect b="b" l="l" r="r" t="t"/>
              <a:pathLst>
                <a:path extrusionOk="0" h="26567" w="25989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4598375" y="2943350"/>
              <a:ext cx="1996275" cy="1340450"/>
            </a:xfrm>
            <a:custGeom>
              <a:rect b="b" l="l" r="r" t="t"/>
              <a:pathLst>
                <a:path extrusionOk="0" h="53618" w="79851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4662200" y="2996525"/>
              <a:ext cx="1848850" cy="1197625"/>
            </a:xfrm>
            <a:custGeom>
              <a:rect b="b" l="l" r="r" t="t"/>
              <a:pathLst>
                <a:path extrusionOk="0" h="47905" w="73954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4071775" y="4194125"/>
              <a:ext cx="1993975" cy="91975"/>
            </a:xfrm>
            <a:custGeom>
              <a:rect b="b" l="l" r="r" t="t"/>
              <a:pathLst>
                <a:path extrusionOk="0" h="3679" w="79759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3463100" y="3027700"/>
              <a:ext cx="1405825" cy="820175"/>
            </a:xfrm>
            <a:custGeom>
              <a:rect b="b" l="l" r="r" t="t"/>
              <a:pathLst>
                <a:path extrusionOk="0" h="32807" w="56233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3517050" y="3704275"/>
              <a:ext cx="145925" cy="18050"/>
            </a:xfrm>
            <a:custGeom>
              <a:rect b="b" l="l" r="r" t="t"/>
              <a:pathLst>
                <a:path extrusionOk="0" h="722" w="5837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3507175" y="3663425"/>
              <a:ext cx="155050" cy="27225"/>
            </a:xfrm>
            <a:custGeom>
              <a:rect b="b" l="l" r="r" t="t"/>
              <a:pathLst>
                <a:path extrusionOk="0" h="1089" w="6202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3514775" y="3620500"/>
              <a:ext cx="146675" cy="27950"/>
            </a:xfrm>
            <a:custGeom>
              <a:rect b="b" l="l" r="r" t="t"/>
              <a:pathLst>
                <a:path extrusionOk="0" h="1118" w="5867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4868900" y="3843050"/>
              <a:ext cx="923300" cy="345025"/>
            </a:xfrm>
            <a:custGeom>
              <a:rect b="b" l="l" r="r" t="t"/>
              <a:pathLst>
                <a:path extrusionOk="0" h="13801" w="36932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4511000" y="2659150"/>
              <a:ext cx="303975" cy="487875"/>
            </a:xfrm>
            <a:custGeom>
              <a:rect b="b" l="l" r="r" t="t"/>
              <a:pathLst>
                <a:path extrusionOk="0" h="19515" w="12159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4511000" y="2659150"/>
              <a:ext cx="303975" cy="487875"/>
            </a:xfrm>
            <a:custGeom>
              <a:rect b="b" l="l" r="r" t="t"/>
              <a:pathLst>
                <a:path extrusionOk="0" h="19515" w="12159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4642450" y="2524275"/>
              <a:ext cx="1119350" cy="1469250"/>
            </a:xfrm>
            <a:custGeom>
              <a:rect b="b" l="l" r="r" t="t"/>
              <a:pathLst>
                <a:path extrusionOk="0" h="58770" w="44774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5103700" y="3967675"/>
              <a:ext cx="7625" cy="209000"/>
            </a:xfrm>
            <a:custGeom>
              <a:rect b="b" l="l" r="r" t="t"/>
              <a:pathLst>
                <a:path extrusionOk="0" h="8360" w="305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5141700" y="3988950"/>
              <a:ext cx="43350" cy="39650"/>
            </a:xfrm>
            <a:custGeom>
              <a:rect b="b" l="l" r="r" t="t"/>
              <a:pathLst>
                <a:path extrusionOk="0" h="1586" w="1734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5382575" y="3932725"/>
              <a:ext cx="365550" cy="161000"/>
            </a:xfrm>
            <a:custGeom>
              <a:rect b="b" l="l" r="r" t="t"/>
              <a:pathLst>
                <a:path extrusionOk="0" h="6440" w="14622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4685000" y="2915225"/>
              <a:ext cx="342750" cy="58025"/>
            </a:xfrm>
            <a:custGeom>
              <a:rect b="b" l="l" r="r" t="t"/>
              <a:pathLst>
                <a:path extrusionOk="0" h="2321" w="1371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4649300" y="2690225"/>
              <a:ext cx="144400" cy="40025"/>
            </a:xfrm>
            <a:custGeom>
              <a:rect b="b" l="l" r="r" t="t"/>
              <a:pathLst>
                <a:path extrusionOk="0" h="1601" w="5776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4832425" y="3227300"/>
              <a:ext cx="767525" cy="95925"/>
            </a:xfrm>
            <a:custGeom>
              <a:rect b="b" l="l" r="r" t="t"/>
              <a:pathLst>
                <a:path extrusionOk="0" h="3837" w="30701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4893225" y="3521700"/>
              <a:ext cx="792575" cy="102100"/>
            </a:xfrm>
            <a:custGeom>
              <a:rect b="b" l="l" r="r" t="t"/>
              <a:pathLst>
                <a:path extrusionOk="0" h="4084" w="31703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4877250" y="3795075"/>
              <a:ext cx="822225" cy="121500"/>
            </a:xfrm>
            <a:custGeom>
              <a:rect b="b" l="l" r="r" t="t"/>
              <a:pathLst>
                <a:path extrusionOk="0" h="4860" w="32889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4941100" y="3183475"/>
              <a:ext cx="490900" cy="796375"/>
            </a:xfrm>
            <a:custGeom>
              <a:rect b="b" l="l" r="r" t="t"/>
              <a:pathLst>
                <a:path extrusionOk="0" h="31855" w="19636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4279875" y="2937275"/>
              <a:ext cx="1135400" cy="1440600"/>
            </a:xfrm>
            <a:custGeom>
              <a:rect b="b" l="l" r="r" t="t"/>
              <a:pathLst>
                <a:path extrusionOk="0" h="57624" w="45416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5022400" y="2602075"/>
              <a:ext cx="437725" cy="555575"/>
            </a:xfrm>
            <a:custGeom>
              <a:rect b="b" l="l" r="r" t="t"/>
              <a:pathLst>
                <a:path extrusionOk="0" h="22223" w="17509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5022400" y="2602075"/>
              <a:ext cx="438475" cy="555575"/>
            </a:xfrm>
            <a:custGeom>
              <a:rect b="b" l="l" r="r" t="t"/>
              <a:pathLst>
                <a:path extrusionOk="0" h="22223" w="17539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5027725" y="2996550"/>
              <a:ext cx="421750" cy="71700"/>
            </a:xfrm>
            <a:custGeom>
              <a:rect b="b" l="l" r="r" t="t"/>
              <a:pathLst>
                <a:path extrusionOk="0" h="2868" w="1687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5069500" y="2721450"/>
              <a:ext cx="363275" cy="47425"/>
            </a:xfrm>
            <a:custGeom>
              <a:rect b="b" l="l" r="r" t="t"/>
              <a:pathLst>
                <a:path extrusionOk="0" h="1897" w="14531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4414225" y="1812650"/>
              <a:ext cx="663675" cy="367825"/>
            </a:xfrm>
            <a:custGeom>
              <a:rect b="b" l="l" r="r" t="t"/>
              <a:pathLst>
                <a:path extrusionOk="0" h="14713" w="26547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4542900" y="1931450"/>
              <a:ext cx="538025" cy="816075"/>
            </a:xfrm>
            <a:custGeom>
              <a:rect b="b" l="l" r="r" t="t"/>
              <a:pathLst>
                <a:path extrusionOk="0" h="32643" w="21521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4724525" y="2312625"/>
              <a:ext cx="93475" cy="53875"/>
            </a:xfrm>
            <a:custGeom>
              <a:rect b="b" l="l" r="r" t="t"/>
              <a:pathLst>
                <a:path extrusionOk="0" h="2155" w="3739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4742000" y="2453225"/>
              <a:ext cx="153525" cy="105650"/>
            </a:xfrm>
            <a:custGeom>
              <a:rect b="b" l="l" r="r" t="t"/>
              <a:pathLst>
                <a:path extrusionOk="0" h="4226" w="6141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4984400" y="2094875"/>
              <a:ext cx="108250" cy="165550"/>
            </a:xfrm>
            <a:custGeom>
              <a:rect b="b" l="l" r="r" t="t"/>
              <a:pathLst>
                <a:path extrusionOk="0" h="6622" w="433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5016325" y="2130075"/>
              <a:ext cx="47125" cy="93675"/>
            </a:xfrm>
            <a:custGeom>
              <a:rect b="b" l="l" r="r" t="t"/>
              <a:pathLst>
                <a:path extrusionOk="0" h="3747" w="1885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4507950" y="1900025"/>
              <a:ext cx="545625" cy="277350"/>
            </a:xfrm>
            <a:custGeom>
              <a:rect b="b" l="l" r="r" t="t"/>
              <a:pathLst>
                <a:path extrusionOk="0" h="11094" w="21825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4941100" y="1866825"/>
              <a:ext cx="49400" cy="27900"/>
            </a:xfrm>
            <a:custGeom>
              <a:rect b="b" l="l" r="r" t="t"/>
              <a:pathLst>
                <a:path extrusionOk="0" h="1116" w="1976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4929700" y="1824775"/>
              <a:ext cx="10650" cy="78300"/>
            </a:xfrm>
            <a:custGeom>
              <a:rect b="b" l="l" r="r" t="t"/>
              <a:pathLst>
                <a:path extrusionOk="0" h="3132" w="426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4582425" y="2173525"/>
              <a:ext cx="36500" cy="35025"/>
            </a:xfrm>
            <a:custGeom>
              <a:rect b="b" l="l" r="r" t="t"/>
              <a:pathLst>
                <a:path extrusionOk="0" h="1401" w="146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4580900" y="2155975"/>
              <a:ext cx="73725" cy="21725"/>
            </a:xfrm>
            <a:custGeom>
              <a:rect b="b" l="l" r="r" t="t"/>
              <a:pathLst>
                <a:path extrusionOk="0" h="869" w="2949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4773900" y="2162875"/>
              <a:ext cx="37275" cy="35050"/>
            </a:xfrm>
            <a:custGeom>
              <a:rect b="b" l="l" r="r" t="t"/>
              <a:pathLst>
                <a:path extrusionOk="0" h="1402" w="1491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4767825" y="2143750"/>
              <a:ext cx="74500" cy="23300"/>
            </a:xfrm>
            <a:custGeom>
              <a:rect b="b" l="l" r="r" t="t"/>
              <a:pathLst>
                <a:path extrusionOk="0" h="932" w="298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4660675" y="2155325"/>
              <a:ext cx="51700" cy="165900"/>
            </a:xfrm>
            <a:custGeom>
              <a:rect b="b" l="l" r="r" t="t"/>
              <a:pathLst>
                <a:path extrusionOk="0" h="6636" w="2068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4756425" y="2089975"/>
              <a:ext cx="91225" cy="22325"/>
            </a:xfrm>
            <a:custGeom>
              <a:rect b="b" l="l" r="r" t="t"/>
              <a:pathLst>
                <a:path extrusionOk="0" h="893" w="3649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4577100" y="2101025"/>
              <a:ext cx="69175" cy="25175"/>
            </a:xfrm>
            <a:custGeom>
              <a:rect b="b" l="l" r="r" t="t"/>
              <a:pathLst>
                <a:path extrusionOk="0" h="1007" w="2767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1127950" y="2980575"/>
              <a:ext cx="1943825" cy="1305525"/>
            </a:xfrm>
            <a:custGeom>
              <a:rect b="b" l="l" r="r" t="t"/>
              <a:pathLst>
                <a:path extrusionOk="0" h="52221" w="77753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1208500" y="3029975"/>
              <a:ext cx="1800200" cy="1166450"/>
            </a:xfrm>
            <a:custGeom>
              <a:rect b="b" l="l" r="r" t="t"/>
              <a:pathLst>
                <a:path extrusionOk="0" h="46658" w="72008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1643150" y="4196400"/>
              <a:ext cx="1941550" cy="89700"/>
            </a:xfrm>
            <a:custGeom>
              <a:rect b="b" l="l" r="r" t="t"/>
              <a:pathLst>
                <a:path extrusionOk="0" h="3588" w="77662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3754125" y="2833150"/>
              <a:ext cx="73750" cy="138475"/>
            </a:xfrm>
            <a:custGeom>
              <a:rect b="b" l="l" r="r" t="t"/>
              <a:pathLst>
                <a:path extrusionOk="0" h="5539" w="295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1767775" y="3706275"/>
              <a:ext cx="940025" cy="486350"/>
            </a:xfrm>
            <a:custGeom>
              <a:rect b="b" l="l" r="r" t="t"/>
              <a:pathLst>
                <a:path extrusionOk="0" h="19454" w="37601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1910625" y="3872650"/>
              <a:ext cx="295625" cy="91050"/>
            </a:xfrm>
            <a:custGeom>
              <a:rect b="b" l="l" r="r" t="t"/>
              <a:pathLst>
                <a:path extrusionOk="0" h="3642" w="11825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2458525" y="3960825"/>
              <a:ext cx="82075" cy="213575"/>
            </a:xfrm>
            <a:custGeom>
              <a:rect b="b" l="l" r="r" t="t"/>
              <a:pathLst>
                <a:path extrusionOk="0" h="8543" w="3283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2444075" y="3952475"/>
              <a:ext cx="47150" cy="44125"/>
            </a:xfrm>
            <a:custGeom>
              <a:rect b="b" l="l" r="r" t="t"/>
              <a:pathLst>
                <a:path extrusionOk="0" h="1765" w="1886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2945600" y="2801250"/>
              <a:ext cx="281950" cy="491675"/>
            </a:xfrm>
            <a:custGeom>
              <a:rect b="b" l="l" r="r" t="t"/>
              <a:pathLst>
                <a:path extrusionOk="0" h="19667" w="11278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2945600" y="2801250"/>
              <a:ext cx="281950" cy="491675"/>
            </a:xfrm>
            <a:custGeom>
              <a:rect b="b" l="l" r="r" t="t"/>
              <a:pathLst>
                <a:path extrusionOk="0" h="19667" w="11278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1982825" y="2649775"/>
              <a:ext cx="1120100" cy="1387825"/>
            </a:xfrm>
            <a:custGeom>
              <a:rect b="b" l="l" r="r" t="t"/>
              <a:pathLst>
                <a:path extrusionOk="0" h="55513" w="44804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2091500" y="3470625"/>
              <a:ext cx="715075" cy="484150"/>
            </a:xfrm>
            <a:custGeom>
              <a:rect b="b" l="l" r="r" t="t"/>
              <a:pathLst>
                <a:path extrusionOk="0" h="19366" w="28603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2792875" y="3005075"/>
              <a:ext cx="247750" cy="237700"/>
            </a:xfrm>
            <a:custGeom>
              <a:rect b="b" l="l" r="r" t="t"/>
              <a:pathLst>
                <a:path extrusionOk="0" h="9508" w="991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2422800" y="3112050"/>
              <a:ext cx="1365550" cy="730950"/>
            </a:xfrm>
            <a:custGeom>
              <a:rect b="b" l="l" r="r" t="t"/>
              <a:pathLst>
                <a:path extrusionOk="0" h="29238" w="54622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3580125" y="3755825"/>
              <a:ext cx="145925" cy="31200"/>
            </a:xfrm>
            <a:custGeom>
              <a:rect b="b" l="l" r="r" t="t"/>
              <a:pathLst>
                <a:path extrusionOk="0" h="1248" w="5837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3584675" y="3714725"/>
              <a:ext cx="154275" cy="42150"/>
            </a:xfrm>
            <a:custGeom>
              <a:rect b="b" l="l" r="r" t="t"/>
              <a:pathLst>
                <a:path extrusionOk="0" h="1686" w="6171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3590750" y="3671650"/>
              <a:ext cx="144425" cy="41925"/>
            </a:xfrm>
            <a:custGeom>
              <a:rect b="b" l="l" r="r" t="t"/>
              <a:pathLst>
                <a:path extrusionOk="0" h="1677" w="5777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2356700" y="2802125"/>
              <a:ext cx="447600" cy="574375"/>
            </a:xfrm>
            <a:custGeom>
              <a:rect b="b" l="l" r="r" t="t"/>
              <a:pathLst>
                <a:path extrusionOk="0" h="22975" w="17904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2356700" y="2802125"/>
              <a:ext cx="447600" cy="574375"/>
            </a:xfrm>
            <a:custGeom>
              <a:rect b="b" l="l" r="r" t="t"/>
              <a:pathLst>
                <a:path extrusionOk="0" h="22975" w="17904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2926600" y="3502625"/>
              <a:ext cx="611750" cy="69350"/>
            </a:xfrm>
            <a:custGeom>
              <a:rect b="b" l="l" r="r" t="t"/>
              <a:pathLst>
                <a:path extrusionOk="0" h="2774" w="2447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2389375" y="2966900"/>
              <a:ext cx="389075" cy="203825"/>
            </a:xfrm>
            <a:custGeom>
              <a:rect b="b" l="l" r="r" t="t"/>
              <a:pathLst>
                <a:path extrusionOk="0" h="8153" w="15563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2188750" y="1993425"/>
              <a:ext cx="401250" cy="464525"/>
            </a:xfrm>
            <a:custGeom>
              <a:rect b="b" l="l" r="r" t="t"/>
              <a:pathLst>
                <a:path extrusionOk="0" h="18581" w="1605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2203200" y="2037200"/>
              <a:ext cx="377675" cy="240600"/>
            </a:xfrm>
            <a:custGeom>
              <a:rect b="b" l="l" r="r" t="t"/>
              <a:pathLst>
                <a:path extrusionOk="0" h="9624" w="15107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2441050" y="2091500"/>
              <a:ext cx="139075" cy="351850"/>
            </a:xfrm>
            <a:custGeom>
              <a:rect b="b" l="l" r="r" t="t"/>
              <a:pathLst>
                <a:path extrusionOk="0" h="14074" w="5563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2545150" y="1919900"/>
              <a:ext cx="617050" cy="600525"/>
            </a:xfrm>
            <a:custGeom>
              <a:rect b="b" l="l" r="r" t="t"/>
              <a:pathLst>
                <a:path extrusionOk="0" h="24021" w="24682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2641650" y="2036650"/>
              <a:ext cx="454450" cy="804125"/>
            </a:xfrm>
            <a:custGeom>
              <a:rect b="b" l="l" r="r" t="t"/>
              <a:pathLst>
                <a:path extrusionOk="0" h="32165" w="18178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3027675" y="2235700"/>
              <a:ext cx="34975" cy="33700"/>
            </a:xfrm>
            <a:custGeom>
              <a:rect b="b" l="l" r="r" t="t"/>
              <a:pathLst>
                <a:path extrusionOk="0" h="1348" w="1399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2990450" y="2213100"/>
              <a:ext cx="72975" cy="18600"/>
            </a:xfrm>
            <a:custGeom>
              <a:rect b="b" l="l" r="r" t="t"/>
              <a:pathLst>
                <a:path extrusionOk="0" h="744" w="2919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2836175" y="2240400"/>
              <a:ext cx="35750" cy="34325"/>
            </a:xfrm>
            <a:custGeom>
              <a:rect b="b" l="l" r="r" t="t"/>
              <a:pathLst>
                <a:path extrusionOk="0" h="1373" w="143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2802750" y="2216900"/>
              <a:ext cx="72975" cy="18600"/>
            </a:xfrm>
            <a:custGeom>
              <a:rect b="b" l="l" r="r" t="t"/>
              <a:pathLst>
                <a:path extrusionOk="0" h="744" w="2919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2933450" y="2217650"/>
              <a:ext cx="60050" cy="159975"/>
            </a:xfrm>
            <a:custGeom>
              <a:rect b="b" l="l" r="r" t="t"/>
              <a:pathLst>
                <a:path extrusionOk="0" h="6399" w="2402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2772350" y="2552750"/>
              <a:ext cx="184675" cy="83300"/>
            </a:xfrm>
            <a:custGeom>
              <a:rect b="b" l="l" r="r" t="t"/>
              <a:pathLst>
                <a:path extrusionOk="0" h="3332" w="7387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2877225" y="2409625"/>
              <a:ext cx="60800" cy="42225"/>
            </a:xfrm>
            <a:custGeom>
              <a:rect b="b" l="l" r="r" t="t"/>
              <a:pathLst>
                <a:path extrusionOk="0" h="1689" w="2432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2884050" y="2389375"/>
              <a:ext cx="64625" cy="54750"/>
            </a:xfrm>
            <a:custGeom>
              <a:rect b="b" l="l" r="r" t="t"/>
              <a:pathLst>
                <a:path extrusionOk="0" h="2190" w="2585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2795150" y="2187425"/>
              <a:ext cx="88925" cy="25800"/>
            </a:xfrm>
            <a:custGeom>
              <a:rect b="b" l="l" r="r" t="t"/>
              <a:pathLst>
                <a:path extrusionOk="0" h="1032" w="3557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2989675" y="2156850"/>
              <a:ext cx="66900" cy="21475"/>
            </a:xfrm>
            <a:custGeom>
              <a:rect b="b" l="l" r="r" t="t"/>
              <a:pathLst>
                <a:path extrusionOk="0" h="859" w="2676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2586175" y="1979900"/>
              <a:ext cx="527400" cy="469550"/>
            </a:xfrm>
            <a:custGeom>
              <a:rect b="b" l="l" r="r" t="t"/>
              <a:pathLst>
                <a:path extrusionOk="0" h="18782" w="21096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2564900" y="2019225"/>
              <a:ext cx="414925" cy="104550"/>
            </a:xfrm>
            <a:custGeom>
              <a:rect b="b" l="l" r="r" t="t"/>
              <a:pathLst>
                <a:path extrusionOk="0" h="4182" w="16597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2603650" y="1997275"/>
              <a:ext cx="376950" cy="53275"/>
            </a:xfrm>
            <a:custGeom>
              <a:rect b="b" l="l" r="r" t="t"/>
              <a:pathLst>
                <a:path extrusionOk="0" h="2131" w="15078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2979800" y="1966000"/>
              <a:ext cx="49425" cy="56375"/>
            </a:xfrm>
            <a:custGeom>
              <a:rect b="b" l="l" r="r" t="t"/>
              <a:pathLst>
                <a:path extrusionOk="0" h="2255" w="1977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2246500" y="1964600"/>
              <a:ext cx="330575" cy="224650"/>
            </a:xfrm>
            <a:custGeom>
              <a:rect b="b" l="l" r="r" t="t"/>
              <a:pathLst>
                <a:path extrusionOk="0" h="8986" w="13223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2677375" y="2032225"/>
              <a:ext cx="308525" cy="147450"/>
            </a:xfrm>
            <a:custGeom>
              <a:rect b="b" l="l" r="r" t="t"/>
              <a:pathLst>
                <a:path extrusionOk="0" h="5898" w="12341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2481325" y="2439525"/>
              <a:ext cx="150475" cy="107175"/>
            </a:xfrm>
            <a:custGeom>
              <a:rect b="b" l="l" r="r" t="t"/>
              <a:pathLst>
                <a:path extrusionOk="0" h="4287" w="6019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1733575" y="4194125"/>
              <a:ext cx="1540325" cy="4575"/>
            </a:xfrm>
            <a:custGeom>
              <a:rect b="b" l="l" r="r" t="t"/>
              <a:pathLst>
                <a:path extrusionOk="0" h="183" w="61613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1200125" y="3645475"/>
              <a:ext cx="185450" cy="340450"/>
            </a:xfrm>
            <a:custGeom>
              <a:rect b="b" l="l" r="r" t="t"/>
              <a:pathLst>
                <a:path extrusionOk="0" h="13618" w="7418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1417475" y="3901900"/>
              <a:ext cx="180100" cy="169150"/>
            </a:xfrm>
            <a:custGeom>
              <a:rect b="b" l="l" r="r" t="t"/>
              <a:pathLst>
                <a:path extrusionOk="0" h="6766" w="7204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1412150" y="3973750"/>
              <a:ext cx="102600" cy="304750"/>
            </a:xfrm>
            <a:custGeom>
              <a:rect b="b" l="l" r="r" t="t"/>
              <a:pathLst>
                <a:path extrusionOk="0" h="12190" w="4104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1269275" y="3741975"/>
              <a:ext cx="155825" cy="546400"/>
            </a:xfrm>
            <a:custGeom>
              <a:rect b="b" l="l" r="r" t="t"/>
              <a:pathLst>
                <a:path extrusionOk="0" h="21856" w="6233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1110475" y="3995175"/>
              <a:ext cx="246225" cy="152050"/>
            </a:xfrm>
            <a:custGeom>
              <a:rect b="b" l="l" r="r" t="t"/>
              <a:pathLst>
                <a:path extrusionOk="0" h="6082" w="9849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1200125" y="4052775"/>
              <a:ext cx="218125" cy="204450"/>
            </a:xfrm>
            <a:custGeom>
              <a:rect b="b" l="l" r="r" t="t"/>
              <a:pathLst>
                <a:path extrusionOk="0" h="8178" w="8725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0" name="Google Shape;7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677" y="3421375"/>
            <a:ext cx="1529475" cy="137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49"/>
          <p:cNvGrpSpPr/>
          <p:nvPr/>
        </p:nvGrpSpPr>
        <p:grpSpPr>
          <a:xfrm flipH="1">
            <a:off x="7342251" y="3835349"/>
            <a:ext cx="1019450" cy="1379152"/>
            <a:chOff x="3231057" y="5846468"/>
            <a:chExt cx="1701919" cy="2302424"/>
          </a:xfrm>
        </p:grpSpPr>
        <p:sp>
          <p:nvSpPr>
            <p:cNvPr id="752" name="Google Shape;752;p49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49"/>
          <p:cNvGrpSpPr/>
          <p:nvPr/>
        </p:nvGrpSpPr>
        <p:grpSpPr>
          <a:xfrm>
            <a:off x="8361688" y="4302668"/>
            <a:ext cx="668104" cy="895218"/>
            <a:chOff x="122038" y="7256930"/>
            <a:chExt cx="668104" cy="895218"/>
          </a:xfrm>
        </p:grpSpPr>
        <p:sp>
          <p:nvSpPr>
            <p:cNvPr id="765" name="Google Shape;765;p49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0"/>
          <p:cNvSpPr/>
          <p:nvPr/>
        </p:nvSpPr>
        <p:spPr>
          <a:xfrm>
            <a:off x="4853063" y="1236350"/>
            <a:ext cx="3143100" cy="31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0"/>
          <p:cNvSpPr/>
          <p:nvPr/>
        </p:nvSpPr>
        <p:spPr>
          <a:xfrm>
            <a:off x="1147838" y="1236350"/>
            <a:ext cx="3143100" cy="31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778" name="Google Shape;778;p50"/>
          <p:cNvSpPr txBox="1"/>
          <p:nvPr>
            <p:ph idx="1" type="subTitle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easy to maintain </a:t>
            </a:r>
            <a:endParaRPr sz="22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easy to check</a:t>
            </a:r>
            <a:endParaRPr sz="22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779" name="Google Shape;779;p50"/>
          <p:cNvSpPr txBox="1"/>
          <p:nvPr>
            <p:ph idx="3" type="subTitle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780" name="Google Shape;780;p50"/>
          <p:cNvSpPr txBox="1"/>
          <p:nvPr>
            <p:ph idx="2" type="subTitle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convenient to use</a:t>
            </a:r>
            <a:endParaRPr sz="19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Immediate situation check </a:t>
            </a:r>
            <a:endParaRPr sz="19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781" name="Google Shape;781;p50"/>
          <p:cNvSpPr txBox="1"/>
          <p:nvPr>
            <p:ph idx="4" type="subTitle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grpSp>
        <p:nvGrpSpPr>
          <p:cNvPr id="782" name="Google Shape;782;p50"/>
          <p:cNvGrpSpPr/>
          <p:nvPr/>
        </p:nvGrpSpPr>
        <p:grpSpPr>
          <a:xfrm>
            <a:off x="6249251" y="1724400"/>
            <a:ext cx="329199" cy="329195"/>
            <a:chOff x="2404875" y="3955825"/>
            <a:chExt cx="296950" cy="295375"/>
          </a:xfrm>
        </p:grpSpPr>
        <p:sp>
          <p:nvSpPr>
            <p:cNvPr id="783" name="Google Shape;783;p50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50"/>
          <p:cNvSpPr/>
          <p:nvPr/>
        </p:nvSpPr>
        <p:spPr>
          <a:xfrm>
            <a:off x="5189825" y="4098999"/>
            <a:ext cx="185861" cy="185490"/>
          </a:xfrm>
          <a:custGeom>
            <a:rect b="b" l="l" r="r" t="t"/>
            <a:pathLst>
              <a:path extrusionOk="0" h="13740" w="1377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8" name="Google Shape;788;p50"/>
          <p:cNvCxnSpPr>
            <a:stCxn id="775" idx="2"/>
            <a:endCxn id="776" idx="6"/>
          </p:cNvCxnSpPr>
          <p:nvPr/>
        </p:nvCxnSpPr>
        <p:spPr>
          <a:xfrm rot="10800000">
            <a:off x="4290863" y="2808050"/>
            <a:ext cx="56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0"/>
          <p:cNvSpPr/>
          <p:nvPr/>
        </p:nvSpPr>
        <p:spPr>
          <a:xfrm>
            <a:off x="3979125" y="15110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0"/>
          <p:cNvSpPr/>
          <p:nvPr/>
        </p:nvSpPr>
        <p:spPr>
          <a:xfrm>
            <a:off x="7996175" y="335955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50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794" name="Google Shape;794;p50"/>
            <p:cNvSpPr/>
            <p:nvPr/>
          </p:nvSpPr>
          <p:spPr>
            <a:xfrm>
              <a:off x="3312267" y="2949449"/>
              <a:ext cx="928765" cy="1369555"/>
            </a:xfrm>
            <a:custGeom>
              <a:rect b="b" l="l" r="r" t="t"/>
              <a:pathLst>
                <a:path extrusionOk="0" h="68324" w="46334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3729484" y="2962298"/>
              <a:ext cx="159157" cy="1354681"/>
            </a:xfrm>
            <a:custGeom>
              <a:rect b="b" l="l" r="r" t="t"/>
              <a:pathLst>
                <a:path extrusionOk="0" h="67582" w="794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3527571" y="3338082"/>
              <a:ext cx="204619" cy="318956"/>
            </a:xfrm>
            <a:custGeom>
              <a:rect b="b" l="l" r="r" t="t"/>
              <a:pathLst>
                <a:path extrusionOk="0" h="15912" w="10208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3731508" y="3396914"/>
              <a:ext cx="363757" cy="260124"/>
            </a:xfrm>
            <a:custGeom>
              <a:rect b="b" l="l" r="r" t="t"/>
              <a:pathLst>
                <a:path extrusionOk="0" h="12977" w="18147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3327642" y="3766002"/>
              <a:ext cx="437983" cy="413909"/>
            </a:xfrm>
            <a:custGeom>
              <a:rect b="b" l="l" r="r" t="t"/>
              <a:pathLst>
                <a:path extrusionOk="0" h="20649" w="2185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3764923" y="3762655"/>
              <a:ext cx="449349" cy="417257"/>
            </a:xfrm>
            <a:custGeom>
              <a:rect b="b" l="l" r="r" t="t"/>
              <a:pathLst>
                <a:path extrusionOk="0" h="20816" w="22417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50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801" name="Google Shape;801;p50"/>
            <p:cNvSpPr/>
            <p:nvPr/>
          </p:nvSpPr>
          <p:spPr>
            <a:xfrm>
              <a:off x="1038864" y="2811840"/>
              <a:ext cx="165191" cy="1313910"/>
            </a:xfrm>
            <a:custGeom>
              <a:rect b="b" l="l" r="r" t="t"/>
              <a:pathLst>
                <a:path extrusionOk="0" h="65548" w="8241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085669" y="2945500"/>
              <a:ext cx="81603" cy="189987"/>
            </a:xfrm>
            <a:custGeom>
              <a:rect b="b" l="l" r="r" t="t"/>
              <a:pathLst>
                <a:path extrusionOk="0" h="9478" w="4071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1107738" y="2986372"/>
              <a:ext cx="24094" cy="149115"/>
            </a:xfrm>
            <a:custGeom>
              <a:rect b="b" l="l" r="r" t="t"/>
              <a:pathLst>
                <a:path extrusionOk="0" h="7439" w="1202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965519" y="3262873"/>
              <a:ext cx="120851" cy="153444"/>
            </a:xfrm>
            <a:custGeom>
              <a:rect b="b" l="l" r="r" t="t"/>
              <a:pathLst>
                <a:path extrusionOk="0" h="7655" w="6029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996749" y="3295285"/>
              <a:ext cx="90283" cy="119709"/>
            </a:xfrm>
            <a:custGeom>
              <a:rect b="b" l="l" r="r" t="t"/>
              <a:pathLst>
                <a:path extrusionOk="0" h="5972" w="4504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039545" y="3543222"/>
              <a:ext cx="85592" cy="180686"/>
            </a:xfrm>
            <a:custGeom>
              <a:rect b="b" l="l" r="r" t="t"/>
              <a:pathLst>
                <a:path extrusionOk="0" h="9014" w="427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1060933" y="3582129"/>
              <a:ext cx="51516" cy="141778"/>
            </a:xfrm>
            <a:custGeom>
              <a:rect b="b" l="l" r="r" t="t"/>
              <a:pathLst>
                <a:path extrusionOk="0" h="7073" w="257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963975" y="3855463"/>
              <a:ext cx="87617" cy="178020"/>
            </a:xfrm>
            <a:custGeom>
              <a:rect b="b" l="l" r="r" t="t"/>
              <a:pathLst>
                <a:path extrusionOk="0" h="8881" w="4371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986706" y="3893047"/>
              <a:ext cx="56186" cy="139774"/>
            </a:xfrm>
            <a:custGeom>
              <a:rect b="b" l="l" r="r" t="t"/>
              <a:pathLst>
                <a:path extrusionOk="0" h="6973" w="2803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1183288" y="2872556"/>
              <a:ext cx="113034" cy="158636"/>
            </a:xfrm>
            <a:custGeom>
              <a:rect b="b" l="l" r="r" t="t"/>
              <a:pathLst>
                <a:path extrusionOk="0" h="7914" w="5639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1183969" y="2910141"/>
              <a:ext cx="89621" cy="121052"/>
            </a:xfrm>
            <a:custGeom>
              <a:rect b="b" l="l" r="r" t="t"/>
              <a:pathLst>
                <a:path extrusionOk="0" h="6039" w="4471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1064942" y="3135046"/>
              <a:ext cx="122234" cy="151560"/>
            </a:xfrm>
            <a:custGeom>
              <a:rect b="b" l="l" r="r" t="t"/>
              <a:pathLst>
                <a:path extrusionOk="0" h="7561" w="6098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1066285" y="3170906"/>
              <a:ext cx="95635" cy="116361"/>
            </a:xfrm>
            <a:custGeom>
              <a:rect b="b" l="l" r="r" t="t"/>
              <a:pathLst>
                <a:path extrusionOk="0" h="5805" w="4771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1127803" y="3383183"/>
              <a:ext cx="80922" cy="188944"/>
            </a:xfrm>
            <a:custGeom>
              <a:rect b="b" l="l" r="r" t="t"/>
              <a:pathLst>
                <a:path extrusionOk="0" h="9426" w="4037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1131151" y="3424997"/>
              <a:ext cx="32774" cy="146449"/>
            </a:xfrm>
            <a:custGeom>
              <a:rect b="b" l="l" r="r" t="t"/>
              <a:pathLst>
                <a:path extrusionOk="0" h="7306" w="1635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1052915" y="3753554"/>
              <a:ext cx="119027" cy="153545"/>
            </a:xfrm>
            <a:custGeom>
              <a:rect b="b" l="l" r="r" t="t"/>
              <a:pathLst>
                <a:path extrusionOk="0" h="7660" w="5938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1052915" y="3790076"/>
              <a:ext cx="94973" cy="118366"/>
            </a:xfrm>
            <a:custGeom>
              <a:rect b="b" l="l" r="r" t="t"/>
              <a:pathLst>
                <a:path extrusionOk="0" h="5905" w="4738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828251" y="3419645"/>
              <a:ext cx="215323" cy="555667"/>
            </a:xfrm>
            <a:custGeom>
              <a:rect b="b" l="l" r="r" t="t"/>
              <a:pathLst>
                <a:path extrusionOk="0" h="27721" w="10742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0"/>
            <p:cNvSpPr/>
            <p:nvPr/>
          </p:nvSpPr>
          <p:spPr>
            <a:xfrm>
              <a:off x="892435" y="3550037"/>
              <a:ext cx="12067" cy="150458"/>
            </a:xfrm>
            <a:custGeom>
              <a:rect b="b" l="l" r="r" t="t"/>
              <a:pathLst>
                <a:path extrusionOk="0" h="7506" w="602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0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0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1041550" y="3828863"/>
              <a:ext cx="22751" cy="148453"/>
            </a:xfrm>
            <a:custGeom>
              <a:rect b="b" l="l" r="r" t="t"/>
              <a:pathLst>
                <a:path extrusionOk="0" h="7406" w="1135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0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0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760719" y="3428344"/>
              <a:ext cx="72222" cy="131736"/>
            </a:xfrm>
            <a:custGeom>
              <a:rect b="b" l="l" r="r" t="t"/>
              <a:pathLst>
                <a:path extrusionOk="0" h="6572" w="3603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878403" y="3774702"/>
              <a:ext cx="123036" cy="86274"/>
            </a:xfrm>
            <a:custGeom>
              <a:rect b="b" l="l" r="r" t="t"/>
              <a:pathLst>
                <a:path extrusionOk="0" h="4304" w="6138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50"/>
          <p:cNvGrpSpPr/>
          <p:nvPr/>
        </p:nvGrpSpPr>
        <p:grpSpPr>
          <a:xfrm>
            <a:off x="2483596" y="1689371"/>
            <a:ext cx="421927" cy="399248"/>
            <a:chOff x="-1592325" y="3957400"/>
            <a:chExt cx="293025" cy="277275"/>
          </a:xfrm>
        </p:grpSpPr>
        <p:sp>
          <p:nvSpPr>
            <p:cNvPr id="832" name="Google Shape;832;p50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0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1"/>
          <p:cNvSpPr txBox="1"/>
          <p:nvPr>
            <p:ph type="title"/>
          </p:nvPr>
        </p:nvSpPr>
        <p:spPr>
          <a:xfrm>
            <a:off x="3122000" y="1955400"/>
            <a:ext cx="437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841" name="Google Shape;841;p51"/>
          <p:cNvSpPr txBox="1"/>
          <p:nvPr>
            <p:ph idx="2" type="title"/>
          </p:nvPr>
        </p:nvSpPr>
        <p:spPr>
          <a:xfrm>
            <a:off x="1932499" y="1955400"/>
            <a:ext cx="148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42" name="Google Shape;842;p51"/>
          <p:cNvGrpSpPr/>
          <p:nvPr/>
        </p:nvGrpSpPr>
        <p:grpSpPr>
          <a:xfrm flipH="1">
            <a:off x="5664528" y="3810849"/>
            <a:ext cx="1019449" cy="1379152"/>
            <a:chOff x="3231057" y="5846468"/>
            <a:chExt cx="1701919" cy="2302424"/>
          </a:xfrm>
        </p:grpSpPr>
        <p:sp>
          <p:nvSpPr>
            <p:cNvPr id="843" name="Google Shape;843;p51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51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856" name="Google Shape;856;p51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2"/>
          <p:cNvSpPr/>
          <p:nvPr/>
        </p:nvSpPr>
        <p:spPr>
          <a:xfrm>
            <a:off x="685800" y="1947075"/>
            <a:ext cx="8146500" cy="300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868" name="Google Shape;868;p52"/>
          <p:cNvGrpSpPr/>
          <p:nvPr/>
        </p:nvGrpSpPr>
        <p:grpSpPr>
          <a:xfrm>
            <a:off x="7643855" y="69969"/>
            <a:ext cx="1188454" cy="1500008"/>
            <a:chOff x="4487425" y="2194375"/>
            <a:chExt cx="1563550" cy="1973175"/>
          </a:xfrm>
        </p:grpSpPr>
        <p:sp>
          <p:nvSpPr>
            <p:cNvPr id="869" name="Google Shape;869;p52"/>
            <p:cNvSpPr/>
            <p:nvPr/>
          </p:nvSpPr>
          <p:spPr>
            <a:xfrm>
              <a:off x="4802025" y="2243875"/>
              <a:ext cx="286500" cy="575050"/>
            </a:xfrm>
            <a:custGeom>
              <a:rect b="b" l="l" r="r" t="t"/>
              <a:pathLst>
                <a:path extrusionOk="0" h="23002" w="11460">
                  <a:moveTo>
                    <a:pt x="7836" y="1"/>
                  </a:moveTo>
                  <a:cubicBezTo>
                    <a:pt x="7205" y="1"/>
                    <a:pt x="6583" y="312"/>
                    <a:pt x="6419" y="910"/>
                  </a:cubicBezTo>
                  <a:lnTo>
                    <a:pt x="6419" y="910"/>
                  </a:lnTo>
                  <a:lnTo>
                    <a:pt x="6536" y="471"/>
                  </a:lnTo>
                  <a:lnTo>
                    <a:pt x="6536" y="471"/>
                  </a:lnTo>
                  <a:cubicBezTo>
                    <a:pt x="4682" y="897"/>
                    <a:pt x="3496" y="2781"/>
                    <a:pt x="3101" y="4635"/>
                  </a:cubicBezTo>
                  <a:cubicBezTo>
                    <a:pt x="2706" y="6520"/>
                    <a:pt x="2888" y="8435"/>
                    <a:pt x="2706" y="10350"/>
                  </a:cubicBezTo>
                  <a:cubicBezTo>
                    <a:pt x="2554" y="12234"/>
                    <a:pt x="1885" y="14271"/>
                    <a:pt x="274" y="15274"/>
                  </a:cubicBezTo>
                  <a:lnTo>
                    <a:pt x="1855" y="15760"/>
                  </a:lnTo>
                  <a:cubicBezTo>
                    <a:pt x="1551" y="16733"/>
                    <a:pt x="882" y="17584"/>
                    <a:pt x="1" y="18131"/>
                  </a:cubicBezTo>
                  <a:cubicBezTo>
                    <a:pt x="609" y="18617"/>
                    <a:pt x="1368" y="18891"/>
                    <a:pt x="2159" y="18891"/>
                  </a:cubicBezTo>
                  <a:cubicBezTo>
                    <a:pt x="1247" y="19134"/>
                    <a:pt x="973" y="20471"/>
                    <a:pt x="1490" y="21292"/>
                  </a:cubicBezTo>
                  <a:cubicBezTo>
                    <a:pt x="2007" y="22113"/>
                    <a:pt x="3010" y="22478"/>
                    <a:pt x="3922" y="22721"/>
                  </a:cubicBezTo>
                  <a:cubicBezTo>
                    <a:pt x="4541" y="22910"/>
                    <a:pt x="5190" y="23002"/>
                    <a:pt x="5840" y="23002"/>
                  </a:cubicBezTo>
                  <a:cubicBezTo>
                    <a:pt x="6338" y="23002"/>
                    <a:pt x="6838" y="22948"/>
                    <a:pt x="7326" y="22842"/>
                  </a:cubicBezTo>
                  <a:cubicBezTo>
                    <a:pt x="8846" y="22356"/>
                    <a:pt x="10001" y="21019"/>
                    <a:pt x="10609" y="19529"/>
                  </a:cubicBezTo>
                  <a:cubicBezTo>
                    <a:pt x="11186" y="18009"/>
                    <a:pt x="11308" y="16398"/>
                    <a:pt x="11369" y="14788"/>
                  </a:cubicBezTo>
                  <a:cubicBezTo>
                    <a:pt x="11460" y="10745"/>
                    <a:pt x="11247" y="6702"/>
                    <a:pt x="10214" y="2812"/>
                  </a:cubicBezTo>
                  <a:cubicBezTo>
                    <a:pt x="9970" y="1869"/>
                    <a:pt x="9636" y="866"/>
                    <a:pt x="8815" y="289"/>
                  </a:cubicBezTo>
                  <a:cubicBezTo>
                    <a:pt x="8536" y="96"/>
                    <a:pt x="8185" y="1"/>
                    <a:pt x="78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4487425" y="2991300"/>
              <a:ext cx="1563550" cy="1176250"/>
            </a:xfrm>
            <a:custGeom>
              <a:rect b="b" l="l" r="r" t="t"/>
              <a:pathLst>
                <a:path extrusionOk="0" h="47050" w="62542">
                  <a:moveTo>
                    <a:pt x="30754" y="1"/>
                  </a:moveTo>
                  <a:cubicBezTo>
                    <a:pt x="25253" y="1"/>
                    <a:pt x="19810" y="973"/>
                    <a:pt x="14196" y="2915"/>
                  </a:cubicBezTo>
                  <a:cubicBezTo>
                    <a:pt x="13800" y="3037"/>
                    <a:pt x="13466" y="3158"/>
                    <a:pt x="13132" y="3310"/>
                  </a:cubicBezTo>
                  <a:lnTo>
                    <a:pt x="13101" y="3310"/>
                  </a:lnTo>
                  <a:cubicBezTo>
                    <a:pt x="4682" y="6623"/>
                    <a:pt x="3800" y="15499"/>
                    <a:pt x="3800" y="15499"/>
                  </a:cubicBezTo>
                  <a:lnTo>
                    <a:pt x="244" y="37110"/>
                  </a:lnTo>
                  <a:cubicBezTo>
                    <a:pt x="214" y="37262"/>
                    <a:pt x="183" y="37444"/>
                    <a:pt x="153" y="37627"/>
                  </a:cubicBezTo>
                  <a:lnTo>
                    <a:pt x="122" y="37809"/>
                  </a:lnTo>
                  <a:cubicBezTo>
                    <a:pt x="1" y="39876"/>
                    <a:pt x="1156" y="41821"/>
                    <a:pt x="3010" y="42703"/>
                  </a:cubicBezTo>
                  <a:cubicBezTo>
                    <a:pt x="5337" y="43774"/>
                    <a:pt x="7610" y="44221"/>
                    <a:pt x="9788" y="44221"/>
                  </a:cubicBezTo>
                  <a:cubicBezTo>
                    <a:pt x="12249" y="44221"/>
                    <a:pt x="14589" y="43650"/>
                    <a:pt x="16749" y="42764"/>
                  </a:cubicBezTo>
                  <a:lnTo>
                    <a:pt x="16749" y="42764"/>
                  </a:lnTo>
                  <a:lnTo>
                    <a:pt x="13800" y="47049"/>
                  </a:lnTo>
                  <a:lnTo>
                    <a:pt x="48907" y="47049"/>
                  </a:lnTo>
                  <a:lnTo>
                    <a:pt x="46597" y="41396"/>
                  </a:lnTo>
                  <a:lnTo>
                    <a:pt x="47357" y="37961"/>
                  </a:lnTo>
                  <a:lnTo>
                    <a:pt x="52798" y="44496"/>
                  </a:lnTo>
                  <a:cubicBezTo>
                    <a:pt x="53436" y="45287"/>
                    <a:pt x="54318" y="45864"/>
                    <a:pt x="55291" y="46138"/>
                  </a:cubicBezTo>
                  <a:cubicBezTo>
                    <a:pt x="55525" y="46165"/>
                    <a:pt x="55752" y="46178"/>
                    <a:pt x="55971" y="46178"/>
                  </a:cubicBezTo>
                  <a:cubicBezTo>
                    <a:pt x="61654" y="46178"/>
                    <a:pt x="62541" y="37333"/>
                    <a:pt x="61400" y="32095"/>
                  </a:cubicBezTo>
                  <a:lnTo>
                    <a:pt x="61127" y="28660"/>
                  </a:lnTo>
                  <a:cubicBezTo>
                    <a:pt x="60671" y="26958"/>
                    <a:pt x="58117" y="17505"/>
                    <a:pt x="55807" y="11335"/>
                  </a:cubicBezTo>
                  <a:cubicBezTo>
                    <a:pt x="53254" y="4465"/>
                    <a:pt x="47996" y="3037"/>
                    <a:pt x="47996" y="3037"/>
                  </a:cubicBezTo>
                  <a:cubicBezTo>
                    <a:pt x="42027" y="1011"/>
                    <a:pt x="36360" y="1"/>
                    <a:pt x="307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4984400" y="2982475"/>
              <a:ext cx="474950" cy="732975"/>
            </a:xfrm>
            <a:custGeom>
              <a:rect b="b" l="l" r="r" t="t"/>
              <a:pathLst>
                <a:path extrusionOk="0" h="29319" w="18998">
                  <a:moveTo>
                    <a:pt x="11964" y="1"/>
                  </a:moveTo>
                  <a:cubicBezTo>
                    <a:pt x="5973" y="1"/>
                    <a:pt x="1" y="1596"/>
                    <a:pt x="1" y="1596"/>
                  </a:cubicBezTo>
                  <a:cubicBezTo>
                    <a:pt x="1" y="1596"/>
                    <a:pt x="9362" y="29104"/>
                    <a:pt x="11338" y="29317"/>
                  </a:cubicBezTo>
                  <a:cubicBezTo>
                    <a:pt x="11347" y="29318"/>
                    <a:pt x="11355" y="29319"/>
                    <a:pt x="11364" y="29319"/>
                  </a:cubicBezTo>
                  <a:cubicBezTo>
                    <a:pt x="13392" y="29319"/>
                    <a:pt x="18998" y="1049"/>
                    <a:pt x="18998" y="1049"/>
                  </a:cubicBezTo>
                  <a:cubicBezTo>
                    <a:pt x="16932" y="275"/>
                    <a:pt x="14447" y="1"/>
                    <a:pt x="1196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4904625" y="2274150"/>
              <a:ext cx="461275" cy="930650"/>
            </a:xfrm>
            <a:custGeom>
              <a:rect b="b" l="l" r="r" t="t"/>
              <a:pathLst>
                <a:path extrusionOk="0" h="37226" w="18451">
                  <a:moveTo>
                    <a:pt x="6793" y="0"/>
                  </a:moveTo>
                  <a:cubicBezTo>
                    <a:pt x="4776" y="0"/>
                    <a:pt x="2739" y="384"/>
                    <a:pt x="790" y="1175"/>
                  </a:cubicBezTo>
                  <a:cubicBezTo>
                    <a:pt x="790" y="1175"/>
                    <a:pt x="0" y="13333"/>
                    <a:pt x="881" y="18561"/>
                  </a:cubicBezTo>
                  <a:cubicBezTo>
                    <a:pt x="1793" y="24093"/>
                    <a:pt x="6018" y="24762"/>
                    <a:pt x="6018" y="24762"/>
                  </a:cubicBezTo>
                  <a:cubicBezTo>
                    <a:pt x="6018" y="24762"/>
                    <a:pt x="6110" y="28197"/>
                    <a:pt x="6140" y="31480"/>
                  </a:cubicBezTo>
                  <a:cubicBezTo>
                    <a:pt x="6170" y="34641"/>
                    <a:pt x="8876" y="37194"/>
                    <a:pt x="12249" y="37224"/>
                  </a:cubicBezTo>
                  <a:cubicBezTo>
                    <a:pt x="12290" y="37225"/>
                    <a:pt x="12331" y="37225"/>
                    <a:pt x="12371" y="37225"/>
                  </a:cubicBezTo>
                  <a:cubicBezTo>
                    <a:pt x="15628" y="37225"/>
                    <a:pt x="18237" y="34815"/>
                    <a:pt x="18237" y="31753"/>
                  </a:cubicBezTo>
                  <a:lnTo>
                    <a:pt x="18450" y="5096"/>
                  </a:lnTo>
                  <a:cubicBezTo>
                    <a:pt x="15379" y="1776"/>
                    <a:pt x="11133" y="0"/>
                    <a:pt x="679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4959325" y="2517000"/>
              <a:ext cx="35750" cy="34325"/>
            </a:xfrm>
            <a:custGeom>
              <a:rect b="b" l="l" r="r" t="t"/>
              <a:pathLst>
                <a:path extrusionOk="0" h="1373" w="1430">
                  <a:moveTo>
                    <a:pt x="680" y="0"/>
                  </a:moveTo>
                  <a:cubicBezTo>
                    <a:pt x="335" y="0"/>
                    <a:pt x="29" y="293"/>
                    <a:pt x="1" y="641"/>
                  </a:cubicBezTo>
                  <a:cubicBezTo>
                    <a:pt x="1" y="1036"/>
                    <a:pt x="304" y="1340"/>
                    <a:pt x="700" y="1370"/>
                  </a:cubicBezTo>
                  <a:cubicBezTo>
                    <a:pt x="717" y="1371"/>
                    <a:pt x="733" y="1372"/>
                    <a:pt x="750" y="1372"/>
                  </a:cubicBezTo>
                  <a:cubicBezTo>
                    <a:pt x="1095" y="1372"/>
                    <a:pt x="1400" y="1080"/>
                    <a:pt x="1429" y="732"/>
                  </a:cubicBezTo>
                  <a:cubicBezTo>
                    <a:pt x="1429" y="337"/>
                    <a:pt x="1125" y="33"/>
                    <a:pt x="730" y="2"/>
                  </a:cubicBezTo>
                  <a:cubicBezTo>
                    <a:pt x="713" y="1"/>
                    <a:pt x="696" y="0"/>
                    <a:pt x="6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4935000" y="2501850"/>
              <a:ext cx="72975" cy="19350"/>
            </a:xfrm>
            <a:custGeom>
              <a:rect b="b" l="l" r="r" t="t"/>
              <a:pathLst>
                <a:path extrusionOk="0" h="774" w="2919">
                  <a:moveTo>
                    <a:pt x="1399" y="0"/>
                  </a:moveTo>
                  <a:cubicBezTo>
                    <a:pt x="1004" y="31"/>
                    <a:pt x="609" y="152"/>
                    <a:pt x="305" y="396"/>
                  </a:cubicBezTo>
                  <a:cubicBezTo>
                    <a:pt x="92" y="547"/>
                    <a:pt x="1" y="730"/>
                    <a:pt x="62" y="760"/>
                  </a:cubicBezTo>
                  <a:cubicBezTo>
                    <a:pt x="71" y="770"/>
                    <a:pt x="85" y="774"/>
                    <a:pt x="103" y="774"/>
                  </a:cubicBezTo>
                  <a:cubicBezTo>
                    <a:pt x="262" y="774"/>
                    <a:pt x="748" y="456"/>
                    <a:pt x="1429" y="456"/>
                  </a:cubicBezTo>
                  <a:cubicBezTo>
                    <a:pt x="2105" y="456"/>
                    <a:pt x="2636" y="745"/>
                    <a:pt x="2789" y="745"/>
                  </a:cubicBezTo>
                  <a:cubicBezTo>
                    <a:pt x="2808" y="745"/>
                    <a:pt x="2821" y="740"/>
                    <a:pt x="2828" y="730"/>
                  </a:cubicBezTo>
                  <a:cubicBezTo>
                    <a:pt x="2919" y="639"/>
                    <a:pt x="2797" y="517"/>
                    <a:pt x="2554" y="335"/>
                  </a:cubicBezTo>
                  <a:cubicBezTo>
                    <a:pt x="2220" y="122"/>
                    <a:pt x="1794" y="0"/>
                    <a:pt x="1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5151575" y="2526175"/>
              <a:ext cx="35750" cy="34250"/>
            </a:xfrm>
            <a:custGeom>
              <a:rect b="b" l="l" r="r" t="t"/>
              <a:pathLst>
                <a:path extrusionOk="0" h="1370" w="1430">
                  <a:moveTo>
                    <a:pt x="730" y="0"/>
                  </a:moveTo>
                  <a:cubicBezTo>
                    <a:pt x="365" y="0"/>
                    <a:pt x="31" y="274"/>
                    <a:pt x="31" y="669"/>
                  </a:cubicBezTo>
                  <a:cubicBezTo>
                    <a:pt x="1" y="1033"/>
                    <a:pt x="305" y="1337"/>
                    <a:pt x="700" y="1368"/>
                  </a:cubicBezTo>
                  <a:cubicBezTo>
                    <a:pt x="717" y="1369"/>
                    <a:pt x="733" y="1370"/>
                    <a:pt x="750" y="1370"/>
                  </a:cubicBezTo>
                  <a:cubicBezTo>
                    <a:pt x="1095" y="1370"/>
                    <a:pt x="1400" y="1077"/>
                    <a:pt x="1429" y="730"/>
                  </a:cubicBezTo>
                  <a:cubicBezTo>
                    <a:pt x="1429" y="334"/>
                    <a:pt x="1125" y="3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5134100" y="2507800"/>
              <a:ext cx="72225" cy="18725"/>
            </a:xfrm>
            <a:custGeom>
              <a:rect b="b" l="l" r="r" t="t"/>
              <a:pathLst>
                <a:path extrusionOk="0" h="749" w="2889">
                  <a:moveTo>
                    <a:pt x="1496" y="1"/>
                  </a:moveTo>
                  <a:cubicBezTo>
                    <a:pt x="1454" y="1"/>
                    <a:pt x="1411" y="2"/>
                    <a:pt x="1368" y="6"/>
                  </a:cubicBezTo>
                  <a:cubicBezTo>
                    <a:pt x="973" y="6"/>
                    <a:pt x="608" y="127"/>
                    <a:pt x="274" y="370"/>
                  </a:cubicBezTo>
                  <a:cubicBezTo>
                    <a:pt x="61" y="553"/>
                    <a:pt x="1" y="705"/>
                    <a:pt x="31" y="735"/>
                  </a:cubicBezTo>
                  <a:cubicBezTo>
                    <a:pt x="40" y="744"/>
                    <a:pt x="54" y="749"/>
                    <a:pt x="73" y="749"/>
                  </a:cubicBezTo>
                  <a:cubicBezTo>
                    <a:pt x="232" y="749"/>
                    <a:pt x="717" y="431"/>
                    <a:pt x="1399" y="431"/>
                  </a:cubicBezTo>
                  <a:cubicBezTo>
                    <a:pt x="2057" y="431"/>
                    <a:pt x="2579" y="728"/>
                    <a:pt x="2766" y="728"/>
                  </a:cubicBezTo>
                  <a:cubicBezTo>
                    <a:pt x="2794" y="728"/>
                    <a:pt x="2815" y="721"/>
                    <a:pt x="2827" y="705"/>
                  </a:cubicBezTo>
                  <a:cubicBezTo>
                    <a:pt x="2888" y="613"/>
                    <a:pt x="2767" y="522"/>
                    <a:pt x="2523" y="340"/>
                  </a:cubicBezTo>
                  <a:cubicBezTo>
                    <a:pt x="2223" y="121"/>
                    <a:pt x="1873" y="1"/>
                    <a:pt x="1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017825" y="2509425"/>
              <a:ext cx="58550" cy="159425"/>
            </a:xfrm>
            <a:custGeom>
              <a:rect b="b" l="l" r="r" t="t"/>
              <a:pathLst>
                <a:path extrusionOk="0" h="6377" w="2342">
                  <a:moveTo>
                    <a:pt x="2248" y="1"/>
                  </a:moveTo>
                  <a:cubicBezTo>
                    <a:pt x="2147" y="1"/>
                    <a:pt x="1453" y="1662"/>
                    <a:pt x="700" y="3770"/>
                  </a:cubicBezTo>
                  <a:cubicBezTo>
                    <a:pt x="487" y="4287"/>
                    <a:pt x="305" y="4773"/>
                    <a:pt x="153" y="5260"/>
                  </a:cubicBezTo>
                  <a:cubicBezTo>
                    <a:pt x="31" y="5503"/>
                    <a:pt x="1" y="5746"/>
                    <a:pt x="62" y="6020"/>
                  </a:cubicBezTo>
                  <a:cubicBezTo>
                    <a:pt x="92" y="6141"/>
                    <a:pt x="214" y="6263"/>
                    <a:pt x="366" y="6293"/>
                  </a:cubicBezTo>
                  <a:cubicBezTo>
                    <a:pt x="487" y="6324"/>
                    <a:pt x="578" y="6354"/>
                    <a:pt x="700" y="6354"/>
                  </a:cubicBezTo>
                  <a:cubicBezTo>
                    <a:pt x="913" y="6369"/>
                    <a:pt x="1126" y="6377"/>
                    <a:pt x="1335" y="6377"/>
                  </a:cubicBezTo>
                  <a:cubicBezTo>
                    <a:pt x="1544" y="6377"/>
                    <a:pt x="1749" y="6369"/>
                    <a:pt x="1946" y="6354"/>
                  </a:cubicBezTo>
                  <a:cubicBezTo>
                    <a:pt x="1551" y="6202"/>
                    <a:pt x="1126" y="6141"/>
                    <a:pt x="730" y="6141"/>
                  </a:cubicBezTo>
                  <a:cubicBezTo>
                    <a:pt x="518" y="6141"/>
                    <a:pt x="335" y="6080"/>
                    <a:pt x="305" y="5928"/>
                  </a:cubicBezTo>
                  <a:cubicBezTo>
                    <a:pt x="275" y="5746"/>
                    <a:pt x="335" y="5533"/>
                    <a:pt x="427" y="5351"/>
                  </a:cubicBezTo>
                  <a:lnTo>
                    <a:pt x="1004" y="3862"/>
                  </a:lnTo>
                  <a:cubicBezTo>
                    <a:pt x="1794" y="1764"/>
                    <a:pt x="2341" y="32"/>
                    <a:pt x="2250" y="1"/>
                  </a:cubicBezTo>
                  <a:cubicBezTo>
                    <a:pt x="2249" y="1"/>
                    <a:pt x="2249" y="1"/>
                    <a:pt x="22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5055075" y="2842275"/>
              <a:ext cx="183925" cy="83925"/>
            </a:xfrm>
            <a:custGeom>
              <a:rect b="b" l="l" r="r" t="t"/>
              <a:pathLst>
                <a:path extrusionOk="0" h="3357" w="7357">
                  <a:moveTo>
                    <a:pt x="7356" y="1"/>
                  </a:moveTo>
                  <a:lnTo>
                    <a:pt x="7356" y="1"/>
                  </a:lnTo>
                  <a:cubicBezTo>
                    <a:pt x="5137" y="1338"/>
                    <a:pt x="2584" y="2037"/>
                    <a:pt x="0" y="2037"/>
                  </a:cubicBezTo>
                  <a:lnTo>
                    <a:pt x="61" y="3314"/>
                  </a:lnTo>
                  <a:cubicBezTo>
                    <a:pt x="394" y="3343"/>
                    <a:pt x="713" y="3357"/>
                    <a:pt x="1019" y="3357"/>
                  </a:cubicBezTo>
                  <a:cubicBezTo>
                    <a:pt x="5799" y="3357"/>
                    <a:pt x="7356" y="1"/>
                    <a:pt x="73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5072550" y="2700675"/>
              <a:ext cx="60825" cy="41875"/>
            </a:xfrm>
            <a:custGeom>
              <a:rect b="b" l="l" r="r" t="t"/>
              <a:pathLst>
                <a:path extrusionOk="0" h="1675" w="2433">
                  <a:moveTo>
                    <a:pt x="1152" y="1"/>
                  </a:moveTo>
                  <a:cubicBezTo>
                    <a:pt x="750" y="1"/>
                    <a:pt x="361" y="205"/>
                    <a:pt x="92" y="528"/>
                  </a:cubicBezTo>
                  <a:lnTo>
                    <a:pt x="61" y="558"/>
                  </a:lnTo>
                  <a:cubicBezTo>
                    <a:pt x="0" y="619"/>
                    <a:pt x="0" y="741"/>
                    <a:pt x="61" y="832"/>
                  </a:cubicBezTo>
                  <a:cubicBezTo>
                    <a:pt x="122" y="923"/>
                    <a:pt x="213" y="984"/>
                    <a:pt x="274" y="1044"/>
                  </a:cubicBezTo>
                  <a:cubicBezTo>
                    <a:pt x="578" y="1318"/>
                    <a:pt x="912" y="1500"/>
                    <a:pt x="1247" y="1622"/>
                  </a:cubicBezTo>
                  <a:cubicBezTo>
                    <a:pt x="1353" y="1657"/>
                    <a:pt x="1462" y="1675"/>
                    <a:pt x="1569" y="1675"/>
                  </a:cubicBezTo>
                  <a:cubicBezTo>
                    <a:pt x="1829" y="1675"/>
                    <a:pt x="2078" y="1573"/>
                    <a:pt x="2250" y="1379"/>
                  </a:cubicBezTo>
                  <a:cubicBezTo>
                    <a:pt x="2432" y="1075"/>
                    <a:pt x="2402" y="710"/>
                    <a:pt x="2189" y="467"/>
                  </a:cubicBezTo>
                  <a:cubicBezTo>
                    <a:pt x="1976" y="193"/>
                    <a:pt x="1672" y="41"/>
                    <a:pt x="1307" y="11"/>
                  </a:cubicBezTo>
                  <a:cubicBezTo>
                    <a:pt x="1256" y="4"/>
                    <a:pt x="1204" y="1"/>
                    <a:pt x="115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062675" y="2680425"/>
              <a:ext cx="63850" cy="55500"/>
            </a:xfrm>
            <a:custGeom>
              <a:rect b="b" l="l" r="r" t="t"/>
              <a:pathLst>
                <a:path extrusionOk="0" h="2220" w="2554">
                  <a:moveTo>
                    <a:pt x="2402" y="0"/>
                  </a:moveTo>
                  <a:cubicBezTo>
                    <a:pt x="2280" y="0"/>
                    <a:pt x="2280" y="821"/>
                    <a:pt x="1581" y="1429"/>
                  </a:cubicBezTo>
                  <a:cubicBezTo>
                    <a:pt x="882" y="2006"/>
                    <a:pt x="0" y="1915"/>
                    <a:pt x="0" y="2037"/>
                  </a:cubicBezTo>
                  <a:cubicBezTo>
                    <a:pt x="0" y="2098"/>
                    <a:pt x="183" y="2189"/>
                    <a:pt x="547" y="2219"/>
                  </a:cubicBezTo>
                  <a:cubicBezTo>
                    <a:pt x="1034" y="2219"/>
                    <a:pt x="1520" y="2037"/>
                    <a:pt x="1885" y="1733"/>
                  </a:cubicBezTo>
                  <a:cubicBezTo>
                    <a:pt x="2250" y="1429"/>
                    <a:pt x="2462" y="1003"/>
                    <a:pt x="2523" y="547"/>
                  </a:cubicBezTo>
                  <a:cubicBezTo>
                    <a:pt x="2554" y="213"/>
                    <a:pt x="2462" y="0"/>
                    <a:pt x="2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4899300" y="2194375"/>
              <a:ext cx="392875" cy="279225"/>
            </a:xfrm>
            <a:custGeom>
              <a:rect b="b" l="l" r="r" t="t"/>
              <a:pathLst>
                <a:path extrusionOk="0" h="11169" w="15715">
                  <a:moveTo>
                    <a:pt x="8649" y="1"/>
                  </a:moveTo>
                  <a:cubicBezTo>
                    <a:pt x="8329" y="1"/>
                    <a:pt x="8009" y="8"/>
                    <a:pt x="7690" y="20"/>
                  </a:cubicBezTo>
                  <a:cubicBezTo>
                    <a:pt x="5715" y="111"/>
                    <a:pt x="3587" y="415"/>
                    <a:pt x="2158" y="1600"/>
                  </a:cubicBezTo>
                  <a:cubicBezTo>
                    <a:pt x="1064" y="2512"/>
                    <a:pt x="365" y="3789"/>
                    <a:pt x="213" y="5187"/>
                  </a:cubicBezTo>
                  <a:cubicBezTo>
                    <a:pt x="0" y="6859"/>
                    <a:pt x="0" y="8530"/>
                    <a:pt x="152" y="10172"/>
                  </a:cubicBezTo>
                  <a:cubicBezTo>
                    <a:pt x="152" y="10506"/>
                    <a:pt x="304" y="10840"/>
                    <a:pt x="578" y="11053"/>
                  </a:cubicBezTo>
                  <a:cubicBezTo>
                    <a:pt x="753" y="11119"/>
                    <a:pt x="944" y="11169"/>
                    <a:pt x="1140" y="11169"/>
                  </a:cubicBezTo>
                  <a:cubicBezTo>
                    <a:pt x="1215" y="11169"/>
                    <a:pt x="1292" y="11161"/>
                    <a:pt x="1368" y="11144"/>
                  </a:cubicBezTo>
                  <a:cubicBezTo>
                    <a:pt x="3648" y="10992"/>
                    <a:pt x="6110" y="9229"/>
                    <a:pt x="7812" y="7892"/>
                  </a:cubicBezTo>
                  <a:lnTo>
                    <a:pt x="7812" y="7892"/>
                  </a:lnTo>
                  <a:cubicBezTo>
                    <a:pt x="7386" y="8500"/>
                    <a:pt x="5046" y="9989"/>
                    <a:pt x="4620" y="10567"/>
                  </a:cubicBezTo>
                  <a:cubicBezTo>
                    <a:pt x="8420" y="9837"/>
                    <a:pt x="13709" y="6767"/>
                    <a:pt x="15684" y="3849"/>
                  </a:cubicBezTo>
                  <a:lnTo>
                    <a:pt x="15715" y="3758"/>
                  </a:lnTo>
                  <a:cubicBezTo>
                    <a:pt x="15472" y="2330"/>
                    <a:pt x="14134" y="1175"/>
                    <a:pt x="12614" y="597"/>
                  </a:cubicBezTo>
                  <a:cubicBezTo>
                    <a:pt x="11360" y="130"/>
                    <a:pt x="10006" y="1"/>
                    <a:pt x="864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5213900" y="2227325"/>
              <a:ext cx="274675" cy="637025"/>
            </a:xfrm>
            <a:custGeom>
              <a:rect b="b" l="l" r="r" t="t"/>
              <a:pathLst>
                <a:path extrusionOk="0" h="25481" w="10987">
                  <a:moveTo>
                    <a:pt x="2568" y="1"/>
                  </a:moveTo>
                  <a:cubicBezTo>
                    <a:pt x="2159" y="1"/>
                    <a:pt x="1729" y="23"/>
                    <a:pt x="1277" y="69"/>
                  </a:cubicBezTo>
                  <a:lnTo>
                    <a:pt x="1824" y="2835"/>
                  </a:lnTo>
                  <a:cubicBezTo>
                    <a:pt x="1824" y="2835"/>
                    <a:pt x="0" y="9249"/>
                    <a:pt x="4195" y="13565"/>
                  </a:cubicBezTo>
                  <a:cubicBezTo>
                    <a:pt x="4195" y="13565"/>
                    <a:pt x="3009" y="22562"/>
                    <a:pt x="5927" y="25480"/>
                  </a:cubicBezTo>
                  <a:cubicBezTo>
                    <a:pt x="5927" y="25480"/>
                    <a:pt x="9088" y="18945"/>
                    <a:pt x="9605" y="15875"/>
                  </a:cubicBezTo>
                  <a:cubicBezTo>
                    <a:pt x="9848" y="14659"/>
                    <a:pt x="10031" y="13413"/>
                    <a:pt x="10091" y="12167"/>
                  </a:cubicBezTo>
                  <a:cubicBezTo>
                    <a:pt x="10207" y="9471"/>
                    <a:pt x="10987" y="1"/>
                    <a:pt x="2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5311150" y="2552450"/>
              <a:ext cx="88175" cy="134600"/>
            </a:xfrm>
            <a:custGeom>
              <a:rect b="b" l="l" r="r" t="t"/>
              <a:pathLst>
                <a:path extrusionOk="0" h="5384" w="3527">
                  <a:moveTo>
                    <a:pt x="911" y="1"/>
                  </a:moveTo>
                  <a:cubicBezTo>
                    <a:pt x="669" y="1"/>
                    <a:pt x="426" y="25"/>
                    <a:pt x="183" y="74"/>
                  </a:cubicBezTo>
                  <a:lnTo>
                    <a:pt x="1" y="5119"/>
                  </a:lnTo>
                  <a:cubicBezTo>
                    <a:pt x="235" y="5295"/>
                    <a:pt x="507" y="5383"/>
                    <a:pt x="785" y="5383"/>
                  </a:cubicBezTo>
                  <a:cubicBezTo>
                    <a:pt x="939" y="5383"/>
                    <a:pt x="1095" y="5356"/>
                    <a:pt x="1247" y="5302"/>
                  </a:cubicBezTo>
                  <a:cubicBezTo>
                    <a:pt x="1642" y="5150"/>
                    <a:pt x="2007" y="4907"/>
                    <a:pt x="2311" y="4603"/>
                  </a:cubicBezTo>
                  <a:cubicBezTo>
                    <a:pt x="2736" y="4177"/>
                    <a:pt x="3071" y="3660"/>
                    <a:pt x="3314" y="3113"/>
                  </a:cubicBezTo>
                  <a:cubicBezTo>
                    <a:pt x="3527" y="2536"/>
                    <a:pt x="3496" y="1897"/>
                    <a:pt x="3283" y="1350"/>
                  </a:cubicBezTo>
                  <a:cubicBezTo>
                    <a:pt x="3010" y="803"/>
                    <a:pt x="2554" y="378"/>
                    <a:pt x="1976" y="165"/>
                  </a:cubicBezTo>
                  <a:cubicBezTo>
                    <a:pt x="1630" y="55"/>
                    <a:pt x="1272" y="1"/>
                    <a:pt x="91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5323325" y="2572525"/>
              <a:ext cx="44075" cy="77700"/>
            </a:xfrm>
            <a:custGeom>
              <a:rect b="b" l="l" r="r" t="t"/>
              <a:pathLst>
                <a:path extrusionOk="0" h="3108" w="1763">
                  <a:moveTo>
                    <a:pt x="730" y="0"/>
                  </a:moveTo>
                  <a:cubicBezTo>
                    <a:pt x="152" y="0"/>
                    <a:pt x="0" y="395"/>
                    <a:pt x="61" y="395"/>
                  </a:cubicBezTo>
                  <a:cubicBezTo>
                    <a:pt x="108" y="395"/>
                    <a:pt x="226" y="305"/>
                    <a:pt x="445" y="305"/>
                  </a:cubicBezTo>
                  <a:cubicBezTo>
                    <a:pt x="510" y="305"/>
                    <a:pt x="585" y="313"/>
                    <a:pt x="669" y="335"/>
                  </a:cubicBezTo>
                  <a:cubicBezTo>
                    <a:pt x="1125" y="486"/>
                    <a:pt x="1398" y="973"/>
                    <a:pt x="1307" y="1459"/>
                  </a:cubicBezTo>
                  <a:cubicBezTo>
                    <a:pt x="1246" y="2067"/>
                    <a:pt x="1003" y="2614"/>
                    <a:pt x="699" y="2766"/>
                  </a:cubicBezTo>
                  <a:cubicBezTo>
                    <a:pt x="563" y="2828"/>
                    <a:pt x="438" y="2844"/>
                    <a:pt x="334" y="2844"/>
                  </a:cubicBezTo>
                  <a:cubicBezTo>
                    <a:pt x="213" y="2844"/>
                    <a:pt x="123" y="2822"/>
                    <a:pt x="82" y="2822"/>
                  </a:cubicBezTo>
                  <a:cubicBezTo>
                    <a:pt x="72" y="2822"/>
                    <a:pt x="64" y="2823"/>
                    <a:pt x="61" y="2827"/>
                  </a:cubicBezTo>
                  <a:cubicBezTo>
                    <a:pt x="10" y="2852"/>
                    <a:pt x="169" y="3107"/>
                    <a:pt x="536" y="3107"/>
                  </a:cubicBezTo>
                  <a:cubicBezTo>
                    <a:pt x="612" y="3107"/>
                    <a:pt x="697" y="3096"/>
                    <a:pt x="790" y="3070"/>
                  </a:cubicBezTo>
                  <a:cubicBezTo>
                    <a:pt x="1064" y="2979"/>
                    <a:pt x="1307" y="2766"/>
                    <a:pt x="1459" y="2493"/>
                  </a:cubicBezTo>
                  <a:cubicBezTo>
                    <a:pt x="1611" y="2189"/>
                    <a:pt x="1702" y="1854"/>
                    <a:pt x="1733" y="1490"/>
                  </a:cubicBezTo>
                  <a:cubicBezTo>
                    <a:pt x="1763" y="1125"/>
                    <a:pt x="1672" y="760"/>
                    <a:pt x="1489" y="456"/>
                  </a:cubicBezTo>
                  <a:cubicBezTo>
                    <a:pt x="1307" y="213"/>
                    <a:pt x="1034" y="31"/>
                    <a:pt x="73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4830900" y="3474500"/>
              <a:ext cx="4575" cy="250025"/>
            </a:xfrm>
            <a:custGeom>
              <a:rect b="b" l="l" r="r" t="t"/>
              <a:pathLst>
                <a:path extrusionOk="0" h="10001" w="183">
                  <a:moveTo>
                    <a:pt x="92" y="1"/>
                  </a:moveTo>
                  <a:cubicBezTo>
                    <a:pt x="31" y="1"/>
                    <a:pt x="1" y="2250"/>
                    <a:pt x="1" y="5016"/>
                  </a:cubicBezTo>
                  <a:cubicBezTo>
                    <a:pt x="1" y="7782"/>
                    <a:pt x="31" y="10001"/>
                    <a:pt x="92" y="10001"/>
                  </a:cubicBezTo>
                  <a:cubicBezTo>
                    <a:pt x="153" y="10001"/>
                    <a:pt x="183" y="7782"/>
                    <a:pt x="183" y="5016"/>
                  </a:cubicBezTo>
                  <a:cubicBezTo>
                    <a:pt x="183" y="2250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5045950" y="3468125"/>
              <a:ext cx="240975" cy="361275"/>
            </a:xfrm>
            <a:custGeom>
              <a:rect b="b" l="l" r="r" t="t"/>
              <a:pathLst>
                <a:path extrusionOk="0" h="14451" w="9639">
                  <a:moveTo>
                    <a:pt x="7020" y="0"/>
                  </a:moveTo>
                  <a:cubicBezTo>
                    <a:pt x="6319" y="0"/>
                    <a:pt x="5745" y="73"/>
                    <a:pt x="5745" y="73"/>
                  </a:cubicBezTo>
                  <a:cubicBezTo>
                    <a:pt x="5745" y="73"/>
                    <a:pt x="821" y="134"/>
                    <a:pt x="517" y="1198"/>
                  </a:cubicBezTo>
                  <a:cubicBezTo>
                    <a:pt x="1" y="3022"/>
                    <a:pt x="912" y="12931"/>
                    <a:pt x="912" y="12931"/>
                  </a:cubicBezTo>
                  <a:lnTo>
                    <a:pt x="5472" y="14450"/>
                  </a:lnTo>
                  <a:cubicBezTo>
                    <a:pt x="5472" y="14450"/>
                    <a:pt x="7660" y="13964"/>
                    <a:pt x="6627" y="9739"/>
                  </a:cubicBezTo>
                  <a:cubicBezTo>
                    <a:pt x="5989" y="7095"/>
                    <a:pt x="4955" y="4541"/>
                    <a:pt x="3648" y="2171"/>
                  </a:cubicBezTo>
                  <a:lnTo>
                    <a:pt x="3648" y="2171"/>
                  </a:lnTo>
                  <a:cubicBezTo>
                    <a:pt x="3648" y="2171"/>
                    <a:pt x="3855" y="2176"/>
                    <a:pt x="4190" y="2176"/>
                  </a:cubicBezTo>
                  <a:cubicBezTo>
                    <a:pt x="5666" y="2176"/>
                    <a:pt x="9638" y="2075"/>
                    <a:pt x="9514" y="985"/>
                  </a:cubicBezTo>
                  <a:cubicBezTo>
                    <a:pt x="9405" y="165"/>
                    <a:pt x="8070" y="0"/>
                    <a:pt x="702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5140950" y="3538525"/>
              <a:ext cx="152625" cy="44675"/>
            </a:xfrm>
            <a:custGeom>
              <a:rect b="b" l="l" r="r" t="t"/>
              <a:pathLst>
                <a:path extrusionOk="0" h="1787" w="6105">
                  <a:moveTo>
                    <a:pt x="3331" y="0"/>
                  </a:moveTo>
                  <a:cubicBezTo>
                    <a:pt x="1801" y="0"/>
                    <a:pt x="141" y="144"/>
                    <a:pt x="0" y="175"/>
                  </a:cubicBezTo>
                  <a:lnTo>
                    <a:pt x="0" y="1786"/>
                  </a:lnTo>
                  <a:cubicBezTo>
                    <a:pt x="0" y="1786"/>
                    <a:pt x="5532" y="1543"/>
                    <a:pt x="5927" y="601"/>
                  </a:cubicBezTo>
                  <a:cubicBezTo>
                    <a:pt x="6104" y="128"/>
                    <a:pt x="4776" y="0"/>
                    <a:pt x="333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5098375" y="3178150"/>
              <a:ext cx="526650" cy="660375"/>
            </a:xfrm>
            <a:custGeom>
              <a:rect b="b" l="l" r="r" t="t"/>
              <a:pathLst>
                <a:path extrusionOk="0" h="26415" w="21066">
                  <a:moveTo>
                    <a:pt x="21065" y="0"/>
                  </a:moveTo>
                  <a:lnTo>
                    <a:pt x="1" y="3070"/>
                  </a:lnTo>
                  <a:lnTo>
                    <a:pt x="670" y="26414"/>
                  </a:lnTo>
                  <a:lnTo>
                    <a:pt x="17570" y="26049"/>
                  </a:lnTo>
                  <a:lnTo>
                    <a:pt x="20336" y="18815"/>
                  </a:lnTo>
                  <a:lnTo>
                    <a:pt x="21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4542900" y="3635600"/>
              <a:ext cx="506125" cy="250025"/>
            </a:xfrm>
            <a:custGeom>
              <a:rect b="b" l="l" r="r" t="t"/>
              <a:pathLst>
                <a:path extrusionOk="0" h="10001" w="20245">
                  <a:moveTo>
                    <a:pt x="20244" y="1"/>
                  </a:moveTo>
                  <a:lnTo>
                    <a:pt x="20244" y="1"/>
                  </a:lnTo>
                  <a:cubicBezTo>
                    <a:pt x="20183" y="31"/>
                    <a:pt x="20092" y="61"/>
                    <a:pt x="20031" y="92"/>
                  </a:cubicBezTo>
                  <a:cubicBezTo>
                    <a:pt x="20123" y="92"/>
                    <a:pt x="20183" y="31"/>
                    <a:pt x="20244" y="1"/>
                  </a:cubicBezTo>
                  <a:close/>
                  <a:moveTo>
                    <a:pt x="20031" y="92"/>
                  </a:moveTo>
                  <a:lnTo>
                    <a:pt x="19424" y="335"/>
                  </a:lnTo>
                  <a:lnTo>
                    <a:pt x="17144" y="1247"/>
                  </a:lnTo>
                  <a:lnTo>
                    <a:pt x="9666" y="4286"/>
                  </a:lnTo>
                  <a:lnTo>
                    <a:pt x="5563" y="5989"/>
                  </a:lnTo>
                  <a:cubicBezTo>
                    <a:pt x="4408" y="6444"/>
                    <a:pt x="3314" y="6961"/>
                    <a:pt x="2280" y="7569"/>
                  </a:cubicBezTo>
                  <a:cubicBezTo>
                    <a:pt x="1551" y="7964"/>
                    <a:pt x="943" y="8542"/>
                    <a:pt x="457" y="9210"/>
                  </a:cubicBezTo>
                  <a:cubicBezTo>
                    <a:pt x="305" y="9393"/>
                    <a:pt x="183" y="9575"/>
                    <a:pt x="92" y="9788"/>
                  </a:cubicBezTo>
                  <a:cubicBezTo>
                    <a:pt x="61" y="9849"/>
                    <a:pt x="31" y="9910"/>
                    <a:pt x="1" y="10001"/>
                  </a:cubicBezTo>
                  <a:cubicBezTo>
                    <a:pt x="31" y="10001"/>
                    <a:pt x="153" y="9697"/>
                    <a:pt x="517" y="9241"/>
                  </a:cubicBezTo>
                  <a:cubicBezTo>
                    <a:pt x="1004" y="8603"/>
                    <a:pt x="1642" y="8055"/>
                    <a:pt x="2341" y="7660"/>
                  </a:cubicBezTo>
                  <a:cubicBezTo>
                    <a:pt x="3405" y="7083"/>
                    <a:pt x="4499" y="6566"/>
                    <a:pt x="5624" y="6140"/>
                  </a:cubicBezTo>
                  <a:lnTo>
                    <a:pt x="9727" y="4438"/>
                  </a:lnTo>
                  <a:lnTo>
                    <a:pt x="17174" y="1338"/>
                  </a:lnTo>
                  <a:lnTo>
                    <a:pt x="19424" y="396"/>
                  </a:lnTo>
                  <a:lnTo>
                    <a:pt x="20031" y="9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4906900" y="3820250"/>
              <a:ext cx="281925" cy="240150"/>
            </a:xfrm>
            <a:custGeom>
              <a:rect b="b" l="l" r="r" t="t"/>
              <a:pathLst>
                <a:path extrusionOk="0" h="9606" w="11277">
                  <a:moveTo>
                    <a:pt x="11277" y="1"/>
                  </a:moveTo>
                  <a:cubicBezTo>
                    <a:pt x="11125" y="122"/>
                    <a:pt x="10973" y="244"/>
                    <a:pt x="10851" y="396"/>
                  </a:cubicBezTo>
                  <a:cubicBezTo>
                    <a:pt x="10578" y="639"/>
                    <a:pt x="10183" y="1034"/>
                    <a:pt x="9696" y="1490"/>
                  </a:cubicBezTo>
                  <a:cubicBezTo>
                    <a:pt x="8754" y="2432"/>
                    <a:pt x="7356" y="3679"/>
                    <a:pt x="5806" y="4986"/>
                  </a:cubicBezTo>
                  <a:cubicBezTo>
                    <a:pt x="4225" y="6293"/>
                    <a:pt x="2766" y="7448"/>
                    <a:pt x="1702" y="8268"/>
                  </a:cubicBezTo>
                  <a:lnTo>
                    <a:pt x="426" y="9211"/>
                  </a:lnTo>
                  <a:cubicBezTo>
                    <a:pt x="274" y="9332"/>
                    <a:pt x="122" y="9454"/>
                    <a:pt x="0" y="9606"/>
                  </a:cubicBezTo>
                  <a:cubicBezTo>
                    <a:pt x="152" y="9515"/>
                    <a:pt x="335" y="9423"/>
                    <a:pt x="487" y="9302"/>
                  </a:cubicBezTo>
                  <a:cubicBezTo>
                    <a:pt x="790" y="9089"/>
                    <a:pt x="1246" y="8755"/>
                    <a:pt x="1794" y="8390"/>
                  </a:cubicBezTo>
                  <a:cubicBezTo>
                    <a:pt x="2888" y="7600"/>
                    <a:pt x="4347" y="6445"/>
                    <a:pt x="5927" y="5138"/>
                  </a:cubicBezTo>
                  <a:cubicBezTo>
                    <a:pt x="7478" y="3831"/>
                    <a:pt x="8845" y="2554"/>
                    <a:pt x="9818" y="1612"/>
                  </a:cubicBezTo>
                  <a:cubicBezTo>
                    <a:pt x="10274" y="1125"/>
                    <a:pt x="10639" y="730"/>
                    <a:pt x="10882" y="457"/>
                  </a:cubicBezTo>
                  <a:cubicBezTo>
                    <a:pt x="11034" y="305"/>
                    <a:pt x="11155" y="153"/>
                    <a:pt x="11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5550525" y="3801250"/>
              <a:ext cx="275850" cy="319975"/>
            </a:xfrm>
            <a:custGeom>
              <a:rect b="b" l="l" r="r" t="t"/>
              <a:pathLst>
                <a:path extrusionOk="0" h="12799" w="11034">
                  <a:moveTo>
                    <a:pt x="62" y="1"/>
                  </a:moveTo>
                  <a:cubicBezTo>
                    <a:pt x="62" y="1"/>
                    <a:pt x="61" y="1"/>
                    <a:pt x="61" y="1"/>
                  </a:cubicBezTo>
                  <a:cubicBezTo>
                    <a:pt x="0" y="31"/>
                    <a:pt x="2432" y="2919"/>
                    <a:pt x="5441" y="6475"/>
                  </a:cubicBezTo>
                  <a:cubicBezTo>
                    <a:pt x="8419" y="9964"/>
                    <a:pt x="10891" y="12798"/>
                    <a:pt x="10971" y="12798"/>
                  </a:cubicBezTo>
                  <a:cubicBezTo>
                    <a:pt x="10972" y="12798"/>
                    <a:pt x="10973" y="12798"/>
                    <a:pt x="10973" y="12797"/>
                  </a:cubicBezTo>
                  <a:cubicBezTo>
                    <a:pt x="11034" y="12767"/>
                    <a:pt x="8602" y="9879"/>
                    <a:pt x="5593" y="6323"/>
                  </a:cubicBezTo>
                  <a:cubicBezTo>
                    <a:pt x="2600" y="2816"/>
                    <a:pt x="118" y="1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5625000" y="3594575"/>
              <a:ext cx="319175" cy="184675"/>
            </a:xfrm>
            <a:custGeom>
              <a:rect b="b" l="l" r="r" t="t"/>
              <a:pathLst>
                <a:path extrusionOk="0" h="7387" w="12767">
                  <a:moveTo>
                    <a:pt x="0" y="0"/>
                  </a:moveTo>
                  <a:cubicBezTo>
                    <a:pt x="122" y="122"/>
                    <a:pt x="274" y="274"/>
                    <a:pt x="426" y="365"/>
                  </a:cubicBezTo>
                  <a:cubicBezTo>
                    <a:pt x="730" y="608"/>
                    <a:pt x="1155" y="942"/>
                    <a:pt x="1702" y="1338"/>
                  </a:cubicBezTo>
                  <a:cubicBezTo>
                    <a:pt x="2797" y="2128"/>
                    <a:pt x="4347" y="3161"/>
                    <a:pt x="6110" y="4164"/>
                  </a:cubicBezTo>
                  <a:cubicBezTo>
                    <a:pt x="7873" y="5198"/>
                    <a:pt x="9544" y="6019"/>
                    <a:pt x="10760" y="6566"/>
                  </a:cubicBezTo>
                  <a:cubicBezTo>
                    <a:pt x="11368" y="6839"/>
                    <a:pt x="11885" y="7052"/>
                    <a:pt x="12219" y="7204"/>
                  </a:cubicBezTo>
                  <a:cubicBezTo>
                    <a:pt x="12402" y="7265"/>
                    <a:pt x="12584" y="7326"/>
                    <a:pt x="12766" y="7386"/>
                  </a:cubicBezTo>
                  <a:cubicBezTo>
                    <a:pt x="12614" y="7295"/>
                    <a:pt x="12432" y="7204"/>
                    <a:pt x="12250" y="7113"/>
                  </a:cubicBezTo>
                  <a:lnTo>
                    <a:pt x="10821" y="6444"/>
                  </a:lnTo>
                  <a:cubicBezTo>
                    <a:pt x="9636" y="5867"/>
                    <a:pt x="7964" y="5015"/>
                    <a:pt x="6201" y="4012"/>
                  </a:cubicBezTo>
                  <a:cubicBezTo>
                    <a:pt x="4438" y="2979"/>
                    <a:pt x="2888" y="1976"/>
                    <a:pt x="1793" y="1216"/>
                  </a:cubicBezTo>
                  <a:cubicBezTo>
                    <a:pt x="1246" y="851"/>
                    <a:pt x="821" y="547"/>
                    <a:pt x="486" y="304"/>
                  </a:cubicBezTo>
                  <a:cubicBezTo>
                    <a:pt x="334" y="183"/>
                    <a:pt x="183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5696425" y="3450950"/>
              <a:ext cx="31175" cy="224950"/>
            </a:xfrm>
            <a:custGeom>
              <a:rect b="b" l="l" r="r" t="t"/>
              <a:pathLst>
                <a:path extrusionOk="0" h="8998" w="1247">
                  <a:moveTo>
                    <a:pt x="61" y="0"/>
                  </a:moveTo>
                  <a:lnTo>
                    <a:pt x="61" y="0"/>
                  </a:lnTo>
                  <a:cubicBezTo>
                    <a:pt x="0" y="0"/>
                    <a:pt x="213" y="2037"/>
                    <a:pt x="517" y="4529"/>
                  </a:cubicBezTo>
                  <a:cubicBezTo>
                    <a:pt x="821" y="6991"/>
                    <a:pt x="1125" y="8998"/>
                    <a:pt x="1186" y="8998"/>
                  </a:cubicBezTo>
                  <a:cubicBezTo>
                    <a:pt x="1247" y="8998"/>
                    <a:pt x="1034" y="6961"/>
                    <a:pt x="699" y="4499"/>
                  </a:cubicBezTo>
                  <a:cubicBezTo>
                    <a:pt x="395" y="2007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5304325" y="2642425"/>
              <a:ext cx="144400" cy="142125"/>
            </a:xfrm>
            <a:custGeom>
              <a:rect b="b" l="l" r="r" t="t"/>
              <a:pathLst>
                <a:path extrusionOk="0" h="5685" w="5776">
                  <a:moveTo>
                    <a:pt x="2553" y="1"/>
                  </a:moveTo>
                  <a:cubicBezTo>
                    <a:pt x="2553" y="1"/>
                    <a:pt x="2493" y="61"/>
                    <a:pt x="2371" y="244"/>
                  </a:cubicBezTo>
                  <a:lnTo>
                    <a:pt x="1854" y="852"/>
                  </a:lnTo>
                  <a:lnTo>
                    <a:pt x="61" y="3071"/>
                  </a:lnTo>
                  <a:lnTo>
                    <a:pt x="0" y="3131"/>
                  </a:lnTo>
                  <a:lnTo>
                    <a:pt x="61" y="3192"/>
                  </a:lnTo>
                  <a:cubicBezTo>
                    <a:pt x="912" y="3861"/>
                    <a:pt x="1885" y="4651"/>
                    <a:pt x="2918" y="5472"/>
                  </a:cubicBezTo>
                  <a:lnTo>
                    <a:pt x="3131" y="5624"/>
                  </a:lnTo>
                  <a:lnTo>
                    <a:pt x="3222" y="5685"/>
                  </a:lnTo>
                  <a:lnTo>
                    <a:pt x="3283" y="5593"/>
                  </a:lnTo>
                  <a:cubicBezTo>
                    <a:pt x="4195" y="4438"/>
                    <a:pt x="5015" y="3374"/>
                    <a:pt x="5715" y="2493"/>
                  </a:cubicBezTo>
                  <a:lnTo>
                    <a:pt x="5775" y="2432"/>
                  </a:lnTo>
                  <a:lnTo>
                    <a:pt x="5715" y="2371"/>
                  </a:lnTo>
                  <a:lnTo>
                    <a:pt x="3800" y="912"/>
                  </a:lnTo>
                  <a:lnTo>
                    <a:pt x="3283" y="517"/>
                  </a:lnTo>
                  <a:cubicBezTo>
                    <a:pt x="3161" y="426"/>
                    <a:pt x="3070" y="396"/>
                    <a:pt x="3070" y="396"/>
                  </a:cubicBezTo>
                  <a:lnTo>
                    <a:pt x="3070" y="396"/>
                  </a:lnTo>
                  <a:cubicBezTo>
                    <a:pt x="3131" y="456"/>
                    <a:pt x="3192" y="517"/>
                    <a:pt x="3252" y="578"/>
                  </a:cubicBezTo>
                  <a:lnTo>
                    <a:pt x="3769" y="1004"/>
                  </a:lnTo>
                  <a:lnTo>
                    <a:pt x="5565" y="2475"/>
                  </a:lnTo>
                  <a:lnTo>
                    <a:pt x="3211" y="5439"/>
                  </a:lnTo>
                  <a:lnTo>
                    <a:pt x="3211" y="5439"/>
                  </a:lnTo>
                  <a:lnTo>
                    <a:pt x="3040" y="5289"/>
                  </a:lnTo>
                  <a:lnTo>
                    <a:pt x="240" y="3086"/>
                  </a:lnTo>
                  <a:lnTo>
                    <a:pt x="1915" y="882"/>
                  </a:lnTo>
                  <a:lnTo>
                    <a:pt x="2401" y="244"/>
                  </a:lnTo>
                  <a:cubicBezTo>
                    <a:pt x="2462" y="183"/>
                    <a:pt x="2523" y="92"/>
                    <a:pt x="2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5213900" y="3438400"/>
              <a:ext cx="411125" cy="355275"/>
            </a:xfrm>
            <a:custGeom>
              <a:rect b="b" l="l" r="r" t="t"/>
              <a:pathLst>
                <a:path extrusionOk="0" h="14211" w="16445">
                  <a:moveTo>
                    <a:pt x="10441" y="1"/>
                  </a:moveTo>
                  <a:cubicBezTo>
                    <a:pt x="10175" y="1"/>
                    <a:pt x="9909" y="138"/>
                    <a:pt x="9757" y="411"/>
                  </a:cubicBezTo>
                  <a:cubicBezTo>
                    <a:pt x="9544" y="989"/>
                    <a:pt x="9939" y="2782"/>
                    <a:pt x="11216" y="4545"/>
                  </a:cubicBezTo>
                  <a:lnTo>
                    <a:pt x="11277" y="4606"/>
                  </a:lnTo>
                  <a:cubicBezTo>
                    <a:pt x="11836" y="5424"/>
                    <a:pt x="11478" y="5679"/>
                    <a:pt x="10808" y="5679"/>
                  </a:cubicBezTo>
                  <a:cubicBezTo>
                    <a:pt x="9985" y="5679"/>
                    <a:pt x="8692" y="5293"/>
                    <a:pt x="8055" y="5092"/>
                  </a:cubicBezTo>
                  <a:cubicBezTo>
                    <a:pt x="7025" y="4802"/>
                    <a:pt x="4021" y="4098"/>
                    <a:pt x="2992" y="4098"/>
                  </a:cubicBezTo>
                  <a:cubicBezTo>
                    <a:pt x="2837" y="4098"/>
                    <a:pt x="2727" y="4114"/>
                    <a:pt x="2675" y="4150"/>
                  </a:cubicBezTo>
                  <a:cubicBezTo>
                    <a:pt x="2097" y="4575"/>
                    <a:pt x="2462" y="5275"/>
                    <a:pt x="3678" y="5609"/>
                  </a:cubicBezTo>
                  <a:cubicBezTo>
                    <a:pt x="4894" y="5913"/>
                    <a:pt x="8450" y="7129"/>
                    <a:pt x="8268" y="7737"/>
                  </a:cubicBezTo>
                  <a:cubicBezTo>
                    <a:pt x="8236" y="7830"/>
                    <a:pt x="8078" y="7870"/>
                    <a:pt x="7830" y="7870"/>
                  </a:cubicBezTo>
                  <a:cubicBezTo>
                    <a:pt x="6392" y="7870"/>
                    <a:pt x="1945" y="6521"/>
                    <a:pt x="1945" y="6521"/>
                  </a:cubicBezTo>
                  <a:cubicBezTo>
                    <a:pt x="1945" y="6521"/>
                    <a:pt x="1462" y="6297"/>
                    <a:pt x="1038" y="6297"/>
                  </a:cubicBezTo>
                  <a:cubicBezTo>
                    <a:pt x="782" y="6297"/>
                    <a:pt x="548" y="6379"/>
                    <a:pt x="456" y="6642"/>
                  </a:cubicBezTo>
                  <a:cubicBezTo>
                    <a:pt x="0" y="7949"/>
                    <a:pt x="6626" y="9408"/>
                    <a:pt x="7265" y="9530"/>
                  </a:cubicBezTo>
                  <a:cubicBezTo>
                    <a:pt x="7684" y="9614"/>
                    <a:pt x="7563" y="10213"/>
                    <a:pt x="7162" y="10213"/>
                  </a:cubicBezTo>
                  <a:cubicBezTo>
                    <a:pt x="7127" y="10213"/>
                    <a:pt x="7091" y="10208"/>
                    <a:pt x="7052" y="10199"/>
                  </a:cubicBezTo>
                  <a:cubicBezTo>
                    <a:pt x="6693" y="10109"/>
                    <a:pt x="3576" y="9078"/>
                    <a:pt x="1768" y="9078"/>
                  </a:cubicBezTo>
                  <a:cubicBezTo>
                    <a:pt x="1123" y="9078"/>
                    <a:pt x="645" y="9209"/>
                    <a:pt x="517" y="9560"/>
                  </a:cubicBezTo>
                  <a:cubicBezTo>
                    <a:pt x="182" y="10563"/>
                    <a:pt x="5958" y="10807"/>
                    <a:pt x="6930" y="11840"/>
                  </a:cubicBezTo>
                  <a:cubicBezTo>
                    <a:pt x="7171" y="12104"/>
                    <a:pt x="7001" y="12192"/>
                    <a:pt x="6609" y="12192"/>
                  </a:cubicBezTo>
                  <a:cubicBezTo>
                    <a:pt x="5842" y="12192"/>
                    <a:pt x="4226" y="11857"/>
                    <a:pt x="3180" y="11857"/>
                  </a:cubicBezTo>
                  <a:cubicBezTo>
                    <a:pt x="2668" y="11857"/>
                    <a:pt x="2293" y="11937"/>
                    <a:pt x="2219" y="12174"/>
                  </a:cubicBezTo>
                  <a:cubicBezTo>
                    <a:pt x="2097" y="12539"/>
                    <a:pt x="2067" y="12843"/>
                    <a:pt x="5259" y="13360"/>
                  </a:cubicBezTo>
                  <a:cubicBezTo>
                    <a:pt x="7964" y="13816"/>
                    <a:pt x="10699" y="14089"/>
                    <a:pt x="13435" y="14211"/>
                  </a:cubicBezTo>
                  <a:lnTo>
                    <a:pt x="16444" y="6642"/>
                  </a:lnTo>
                  <a:cubicBezTo>
                    <a:pt x="15988" y="6338"/>
                    <a:pt x="14408" y="4667"/>
                    <a:pt x="13769" y="4211"/>
                  </a:cubicBezTo>
                  <a:cubicBezTo>
                    <a:pt x="13253" y="3816"/>
                    <a:pt x="12766" y="3329"/>
                    <a:pt x="12402" y="2782"/>
                  </a:cubicBezTo>
                  <a:cubicBezTo>
                    <a:pt x="11976" y="2174"/>
                    <a:pt x="11581" y="1536"/>
                    <a:pt x="11277" y="837"/>
                  </a:cubicBezTo>
                  <a:cubicBezTo>
                    <a:pt x="11277" y="806"/>
                    <a:pt x="11246" y="746"/>
                    <a:pt x="11246" y="685"/>
                  </a:cubicBezTo>
                  <a:cubicBezTo>
                    <a:pt x="11216" y="594"/>
                    <a:pt x="11186" y="502"/>
                    <a:pt x="11125" y="411"/>
                  </a:cubicBezTo>
                  <a:cubicBezTo>
                    <a:pt x="10973" y="138"/>
                    <a:pt x="10707" y="1"/>
                    <a:pt x="1044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52"/>
          <p:cNvGrpSpPr/>
          <p:nvPr/>
        </p:nvGrpSpPr>
        <p:grpSpPr>
          <a:xfrm>
            <a:off x="685791" y="188458"/>
            <a:ext cx="1111077" cy="1520240"/>
            <a:chOff x="3084675" y="2302575"/>
            <a:chExt cx="1636825" cy="2239600"/>
          </a:xfrm>
        </p:grpSpPr>
        <p:sp>
          <p:nvSpPr>
            <p:cNvPr id="897" name="Google Shape;897;p52"/>
            <p:cNvSpPr/>
            <p:nvPr/>
          </p:nvSpPr>
          <p:spPr>
            <a:xfrm>
              <a:off x="3178900" y="3619650"/>
              <a:ext cx="464325" cy="532700"/>
            </a:xfrm>
            <a:custGeom>
              <a:rect b="b" l="l" r="r" t="t"/>
              <a:pathLst>
                <a:path extrusionOk="0" h="21308" w="18573">
                  <a:moveTo>
                    <a:pt x="10305" y="0"/>
                  </a:moveTo>
                  <a:lnTo>
                    <a:pt x="0" y="6140"/>
                  </a:lnTo>
                  <a:lnTo>
                    <a:pt x="5928" y="21308"/>
                  </a:lnTo>
                  <a:lnTo>
                    <a:pt x="18572" y="21308"/>
                  </a:lnTo>
                  <a:lnTo>
                    <a:pt x="1030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3691825" y="2342275"/>
              <a:ext cx="699875" cy="987025"/>
            </a:xfrm>
            <a:custGeom>
              <a:rect b="b" l="l" r="r" t="t"/>
              <a:pathLst>
                <a:path extrusionOk="0" h="39481" w="27995">
                  <a:moveTo>
                    <a:pt x="7843" y="0"/>
                  </a:moveTo>
                  <a:cubicBezTo>
                    <a:pt x="5411" y="1490"/>
                    <a:pt x="3709" y="3982"/>
                    <a:pt x="2706" y="6657"/>
                  </a:cubicBezTo>
                  <a:cubicBezTo>
                    <a:pt x="1703" y="9332"/>
                    <a:pt x="1338" y="12189"/>
                    <a:pt x="1034" y="15016"/>
                  </a:cubicBezTo>
                  <a:cubicBezTo>
                    <a:pt x="244" y="22523"/>
                    <a:pt x="0" y="30062"/>
                    <a:pt x="244" y="37600"/>
                  </a:cubicBezTo>
                  <a:cubicBezTo>
                    <a:pt x="7665" y="38530"/>
                    <a:pt x="15126" y="39481"/>
                    <a:pt x="22595" y="39481"/>
                  </a:cubicBezTo>
                  <a:cubicBezTo>
                    <a:pt x="24395" y="39481"/>
                    <a:pt x="26195" y="39426"/>
                    <a:pt x="27995" y="39302"/>
                  </a:cubicBezTo>
                  <a:cubicBezTo>
                    <a:pt x="26384" y="28724"/>
                    <a:pt x="25350" y="18177"/>
                    <a:pt x="26658" y="7538"/>
                  </a:cubicBezTo>
                  <a:lnTo>
                    <a:pt x="78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3148500" y="3108525"/>
              <a:ext cx="1549450" cy="1433650"/>
            </a:xfrm>
            <a:custGeom>
              <a:rect b="b" l="l" r="r" t="t"/>
              <a:pathLst>
                <a:path extrusionOk="0" h="57346" w="61978">
                  <a:moveTo>
                    <a:pt x="31228" y="0"/>
                  </a:moveTo>
                  <a:cubicBezTo>
                    <a:pt x="25427" y="0"/>
                    <a:pt x="19571" y="1049"/>
                    <a:pt x="13405" y="3150"/>
                  </a:cubicBezTo>
                  <a:cubicBezTo>
                    <a:pt x="13405" y="3150"/>
                    <a:pt x="7964" y="4609"/>
                    <a:pt x="5320" y="11691"/>
                  </a:cubicBezTo>
                  <a:cubicBezTo>
                    <a:pt x="2675" y="18804"/>
                    <a:pt x="1" y="29230"/>
                    <a:pt x="1" y="29230"/>
                  </a:cubicBezTo>
                  <a:lnTo>
                    <a:pt x="12189" y="33546"/>
                  </a:lnTo>
                  <a:lnTo>
                    <a:pt x="12280" y="31479"/>
                  </a:lnTo>
                  <a:lnTo>
                    <a:pt x="14986" y="41813"/>
                  </a:lnTo>
                  <a:lnTo>
                    <a:pt x="9058" y="56829"/>
                  </a:lnTo>
                  <a:lnTo>
                    <a:pt x="29697" y="57345"/>
                  </a:lnTo>
                  <a:lnTo>
                    <a:pt x="50245" y="57194"/>
                  </a:lnTo>
                  <a:lnTo>
                    <a:pt x="43558" y="43637"/>
                  </a:lnTo>
                  <a:lnTo>
                    <a:pt x="46111" y="33728"/>
                  </a:lnTo>
                  <a:cubicBezTo>
                    <a:pt x="46415" y="35825"/>
                    <a:pt x="46658" y="37649"/>
                    <a:pt x="46658" y="37649"/>
                  </a:cubicBezTo>
                  <a:lnTo>
                    <a:pt x="61066" y="36889"/>
                  </a:lnTo>
                  <a:cubicBezTo>
                    <a:pt x="61582" y="36859"/>
                    <a:pt x="61977" y="36373"/>
                    <a:pt x="61917" y="35856"/>
                  </a:cubicBezTo>
                  <a:lnTo>
                    <a:pt x="59120" y="16038"/>
                  </a:lnTo>
                  <a:cubicBezTo>
                    <a:pt x="59120" y="16038"/>
                    <a:pt x="58208" y="6828"/>
                    <a:pt x="49515" y="3393"/>
                  </a:cubicBezTo>
                  <a:lnTo>
                    <a:pt x="49454" y="3393"/>
                  </a:lnTo>
                  <a:cubicBezTo>
                    <a:pt x="49120" y="3272"/>
                    <a:pt x="48755" y="3150"/>
                    <a:pt x="48391" y="3029"/>
                  </a:cubicBezTo>
                  <a:cubicBezTo>
                    <a:pt x="42563" y="1011"/>
                    <a:pt x="36922" y="0"/>
                    <a:pt x="312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3084675" y="3836225"/>
              <a:ext cx="1327550" cy="538300"/>
            </a:xfrm>
            <a:custGeom>
              <a:rect b="b" l="l" r="r" t="t"/>
              <a:pathLst>
                <a:path extrusionOk="0" h="21532" w="53102">
                  <a:moveTo>
                    <a:pt x="2554" y="0"/>
                  </a:moveTo>
                  <a:lnTo>
                    <a:pt x="1186" y="6444"/>
                  </a:lnTo>
                  <a:cubicBezTo>
                    <a:pt x="0" y="12006"/>
                    <a:pt x="4134" y="17721"/>
                    <a:pt x="9788" y="18359"/>
                  </a:cubicBezTo>
                  <a:lnTo>
                    <a:pt x="39849" y="21459"/>
                  </a:lnTo>
                  <a:cubicBezTo>
                    <a:pt x="40295" y="21508"/>
                    <a:pt x="40738" y="21532"/>
                    <a:pt x="41176" y="21532"/>
                  </a:cubicBezTo>
                  <a:cubicBezTo>
                    <a:pt x="47307" y="21532"/>
                    <a:pt x="52534" y="16879"/>
                    <a:pt x="53102" y="10638"/>
                  </a:cubicBezTo>
                  <a:lnTo>
                    <a:pt x="15198" y="7021"/>
                  </a:lnTo>
                  <a:lnTo>
                    <a:pt x="15441" y="3374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4083925" y="3835775"/>
              <a:ext cx="430900" cy="270975"/>
            </a:xfrm>
            <a:custGeom>
              <a:rect b="b" l="l" r="r" t="t"/>
              <a:pathLst>
                <a:path extrusionOk="0" h="10839" w="17236">
                  <a:moveTo>
                    <a:pt x="11455" y="0"/>
                  </a:moveTo>
                  <a:cubicBezTo>
                    <a:pt x="10351" y="0"/>
                    <a:pt x="9423" y="13"/>
                    <a:pt x="9089" y="48"/>
                  </a:cubicBezTo>
                  <a:cubicBezTo>
                    <a:pt x="8056" y="140"/>
                    <a:pt x="2524" y="6188"/>
                    <a:pt x="2524" y="6188"/>
                  </a:cubicBezTo>
                  <a:lnTo>
                    <a:pt x="183" y="6614"/>
                  </a:lnTo>
                  <a:lnTo>
                    <a:pt x="1" y="10839"/>
                  </a:lnTo>
                  <a:lnTo>
                    <a:pt x="5958" y="10839"/>
                  </a:lnTo>
                  <a:lnTo>
                    <a:pt x="10426" y="7283"/>
                  </a:lnTo>
                  <a:lnTo>
                    <a:pt x="14955" y="7708"/>
                  </a:lnTo>
                  <a:cubicBezTo>
                    <a:pt x="14973" y="7710"/>
                    <a:pt x="14990" y="7711"/>
                    <a:pt x="15007" y="7711"/>
                  </a:cubicBezTo>
                  <a:cubicBezTo>
                    <a:pt x="15293" y="7711"/>
                    <a:pt x="15565" y="7478"/>
                    <a:pt x="15594" y="7191"/>
                  </a:cubicBezTo>
                  <a:cubicBezTo>
                    <a:pt x="15654" y="6857"/>
                    <a:pt x="15442" y="6583"/>
                    <a:pt x="15138" y="6523"/>
                  </a:cubicBezTo>
                  <a:lnTo>
                    <a:pt x="10882" y="5611"/>
                  </a:lnTo>
                  <a:lnTo>
                    <a:pt x="10730" y="5216"/>
                  </a:lnTo>
                  <a:lnTo>
                    <a:pt x="10730" y="5216"/>
                  </a:lnTo>
                  <a:cubicBezTo>
                    <a:pt x="10731" y="5216"/>
                    <a:pt x="13580" y="5321"/>
                    <a:pt x="14794" y="5321"/>
                  </a:cubicBezTo>
                  <a:cubicBezTo>
                    <a:pt x="15036" y="5321"/>
                    <a:pt x="15214" y="5317"/>
                    <a:pt x="15290" y="5307"/>
                  </a:cubicBezTo>
                  <a:cubicBezTo>
                    <a:pt x="16627" y="5124"/>
                    <a:pt x="16354" y="4547"/>
                    <a:pt x="16354" y="4547"/>
                  </a:cubicBezTo>
                  <a:cubicBezTo>
                    <a:pt x="16354" y="4304"/>
                    <a:pt x="15715" y="4182"/>
                    <a:pt x="15472" y="4152"/>
                  </a:cubicBezTo>
                  <a:lnTo>
                    <a:pt x="10761" y="3483"/>
                  </a:lnTo>
                  <a:lnTo>
                    <a:pt x="10761" y="3179"/>
                  </a:lnTo>
                  <a:lnTo>
                    <a:pt x="15411" y="3027"/>
                  </a:lnTo>
                  <a:cubicBezTo>
                    <a:pt x="17235" y="2875"/>
                    <a:pt x="16870" y="1963"/>
                    <a:pt x="16293" y="1933"/>
                  </a:cubicBezTo>
                  <a:lnTo>
                    <a:pt x="10730" y="1842"/>
                  </a:lnTo>
                  <a:lnTo>
                    <a:pt x="10761" y="1386"/>
                  </a:lnTo>
                  <a:lnTo>
                    <a:pt x="16323" y="1173"/>
                  </a:lnTo>
                  <a:cubicBezTo>
                    <a:pt x="16627" y="1173"/>
                    <a:pt x="16870" y="930"/>
                    <a:pt x="16870" y="626"/>
                  </a:cubicBezTo>
                  <a:cubicBezTo>
                    <a:pt x="16870" y="292"/>
                    <a:pt x="16627" y="48"/>
                    <a:pt x="16293" y="48"/>
                  </a:cubicBezTo>
                  <a:cubicBezTo>
                    <a:pt x="15295" y="30"/>
                    <a:pt x="13165" y="0"/>
                    <a:pt x="1145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3719175" y="3089425"/>
              <a:ext cx="491675" cy="768125"/>
            </a:xfrm>
            <a:custGeom>
              <a:rect b="b" l="l" r="r" t="t"/>
              <a:pathLst>
                <a:path extrusionOk="0" h="30725" w="19667">
                  <a:moveTo>
                    <a:pt x="6578" y="1"/>
                  </a:moveTo>
                  <a:cubicBezTo>
                    <a:pt x="4246" y="1"/>
                    <a:pt x="1943" y="268"/>
                    <a:pt x="1" y="996"/>
                  </a:cubicBezTo>
                  <a:cubicBezTo>
                    <a:pt x="1" y="996"/>
                    <a:pt x="5826" y="30724"/>
                    <a:pt x="7912" y="30724"/>
                  </a:cubicBezTo>
                  <a:cubicBezTo>
                    <a:pt x="7919" y="30724"/>
                    <a:pt x="7927" y="30724"/>
                    <a:pt x="7934" y="30723"/>
                  </a:cubicBezTo>
                  <a:cubicBezTo>
                    <a:pt x="9971" y="30510"/>
                    <a:pt x="19667" y="2030"/>
                    <a:pt x="19667" y="2030"/>
                  </a:cubicBezTo>
                  <a:cubicBezTo>
                    <a:pt x="19667" y="2030"/>
                    <a:pt x="13007" y="1"/>
                    <a:pt x="65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364325" y="3608250"/>
              <a:ext cx="5350" cy="230275"/>
            </a:xfrm>
            <a:custGeom>
              <a:rect b="b" l="l" r="r" t="t"/>
              <a:pathLst>
                <a:path extrusionOk="0" h="9211" w="214">
                  <a:moveTo>
                    <a:pt x="92" y="0"/>
                  </a:moveTo>
                  <a:cubicBezTo>
                    <a:pt x="61" y="0"/>
                    <a:pt x="1" y="2067"/>
                    <a:pt x="1" y="4620"/>
                  </a:cubicBezTo>
                  <a:cubicBezTo>
                    <a:pt x="1" y="7143"/>
                    <a:pt x="61" y="9210"/>
                    <a:pt x="92" y="9210"/>
                  </a:cubicBezTo>
                  <a:cubicBezTo>
                    <a:pt x="153" y="9210"/>
                    <a:pt x="213" y="7143"/>
                    <a:pt x="213" y="4620"/>
                  </a:cubicBezTo>
                  <a:cubicBezTo>
                    <a:pt x="213" y="2067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3468425" y="3618125"/>
              <a:ext cx="32700" cy="225700"/>
            </a:xfrm>
            <a:custGeom>
              <a:rect b="b" l="l" r="r" t="t"/>
              <a:pathLst>
                <a:path extrusionOk="0" h="9028" w="1308">
                  <a:moveTo>
                    <a:pt x="1307" y="0"/>
                  </a:moveTo>
                  <a:cubicBezTo>
                    <a:pt x="1186" y="456"/>
                    <a:pt x="1094" y="882"/>
                    <a:pt x="1034" y="1338"/>
                  </a:cubicBezTo>
                  <a:cubicBezTo>
                    <a:pt x="912" y="2128"/>
                    <a:pt x="730" y="3253"/>
                    <a:pt x="547" y="4499"/>
                  </a:cubicBezTo>
                  <a:cubicBezTo>
                    <a:pt x="365" y="5745"/>
                    <a:pt x="213" y="6870"/>
                    <a:pt x="122" y="7691"/>
                  </a:cubicBezTo>
                  <a:cubicBezTo>
                    <a:pt x="31" y="8116"/>
                    <a:pt x="0" y="8572"/>
                    <a:pt x="0" y="9028"/>
                  </a:cubicBezTo>
                  <a:cubicBezTo>
                    <a:pt x="122" y="8572"/>
                    <a:pt x="213" y="8146"/>
                    <a:pt x="274" y="7721"/>
                  </a:cubicBezTo>
                  <a:cubicBezTo>
                    <a:pt x="395" y="6900"/>
                    <a:pt x="578" y="5776"/>
                    <a:pt x="760" y="4529"/>
                  </a:cubicBezTo>
                  <a:cubicBezTo>
                    <a:pt x="942" y="3283"/>
                    <a:pt x="1094" y="2159"/>
                    <a:pt x="1186" y="1338"/>
                  </a:cubicBezTo>
                  <a:cubicBezTo>
                    <a:pt x="1246" y="912"/>
                    <a:pt x="1307" y="456"/>
                    <a:pt x="1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3890925" y="3859775"/>
              <a:ext cx="23575" cy="681650"/>
            </a:xfrm>
            <a:custGeom>
              <a:rect b="b" l="l" r="r" t="t"/>
              <a:pathLst>
                <a:path extrusionOk="0" h="27266" w="943">
                  <a:moveTo>
                    <a:pt x="942" y="0"/>
                  </a:moveTo>
                  <a:cubicBezTo>
                    <a:pt x="912" y="91"/>
                    <a:pt x="912" y="183"/>
                    <a:pt x="912" y="274"/>
                  </a:cubicBezTo>
                  <a:cubicBezTo>
                    <a:pt x="882" y="487"/>
                    <a:pt x="882" y="760"/>
                    <a:pt x="882" y="1064"/>
                  </a:cubicBezTo>
                  <a:cubicBezTo>
                    <a:pt x="851" y="1794"/>
                    <a:pt x="821" y="2797"/>
                    <a:pt x="790" y="4012"/>
                  </a:cubicBezTo>
                  <a:cubicBezTo>
                    <a:pt x="699" y="6475"/>
                    <a:pt x="547" y="9879"/>
                    <a:pt x="395" y="13648"/>
                  </a:cubicBezTo>
                  <a:cubicBezTo>
                    <a:pt x="213" y="17387"/>
                    <a:pt x="91" y="20821"/>
                    <a:pt x="31" y="23283"/>
                  </a:cubicBezTo>
                  <a:cubicBezTo>
                    <a:pt x="0" y="24499"/>
                    <a:pt x="0" y="25502"/>
                    <a:pt x="0" y="26201"/>
                  </a:cubicBezTo>
                  <a:lnTo>
                    <a:pt x="0" y="26992"/>
                  </a:lnTo>
                  <a:cubicBezTo>
                    <a:pt x="0" y="27083"/>
                    <a:pt x="0" y="27174"/>
                    <a:pt x="0" y="27265"/>
                  </a:cubicBezTo>
                  <a:cubicBezTo>
                    <a:pt x="31" y="27174"/>
                    <a:pt x="31" y="27083"/>
                    <a:pt x="31" y="26992"/>
                  </a:cubicBezTo>
                  <a:cubicBezTo>
                    <a:pt x="61" y="26809"/>
                    <a:pt x="61" y="26536"/>
                    <a:pt x="61" y="26201"/>
                  </a:cubicBezTo>
                  <a:cubicBezTo>
                    <a:pt x="91" y="25502"/>
                    <a:pt x="122" y="24499"/>
                    <a:pt x="152" y="23283"/>
                  </a:cubicBezTo>
                  <a:cubicBezTo>
                    <a:pt x="243" y="20821"/>
                    <a:pt x="395" y="17417"/>
                    <a:pt x="547" y="13648"/>
                  </a:cubicBezTo>
                  <a:cubicBezTo>
                    <a:pt x="730" y="9879"/>
                    <a:pt x="851" y="6475"/>
                    <a:pt x="912" y="4012"/>
                  </a:cubicBezTo>
                  <a:cubicBezTo>
                    <a:pt x="942" y="2766"/>
                    <a:pt x="942" y="1763"/>
                    <a:pt x="942" y="1095"/>
                  </a:cubicBezTo>
                  <a:lnTo>
                    <a:pt x="942" y="274"/>
                  </a:lnTo>
                  <a:cubicBezTo>
                    <a:pt x="942" y="183"/>
                    <a:pt x="942" y="91"/>
                    <a:pt x="9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3910675" y="3138625"/>
              <a:ext cx="367800" cy="739400"/>
            </a:xfrm>
            <a:custGeom>
              <a:rect b="b" l="l" r="r" t="t"/>
              <a:pathLst>
                <a:path extrusionOk="0" h="29576" w="14712">
                  <a:moveTo>
                    <a:pt x="11946" y="1"/>
                  </a:moveTo>
                  <a:cubicBezTo>
                    <a:pt x="11946" y="31"/>
                    <a:pt x="11946" y="62"/>
                    <a:pt x="11946" y="92"/>
                  </a:cubicBezTo>
                  <a:cubicBezTo>
                    <a:pt x="11946" y="183"/>
                    <a:pt x="11946" y="274"/>
                    <a:pt x="11946" y="366"/>
                  </a:cubicBezTo>
                  <a:cubicBezTo>
                    <a:pt x="12007" y="730"/>
                    <a:pt x="12098" y="1095"/>
                    <a:pt x="12220" y="1429"/>
                  </a:cubicBezTo>
                  <a:cubicBezTo>
                    <a:pt x="12432" y="1977"/>
                    <a:pt x="12675" y="2493"/>
                    <a:pt x="12949" y="2980"/>
                  </a:cubicBezTo>
                  <a:cubicBezTo>
                    <a:pt x="13344" y="3648"/>
                    <a:pt x="13679" y="4317"/>
                    <a:pt x="14013" y="4986"/>
                  </a:cubicBezTo>
                  <a:cubicBezTo>
                    <a:pt x="14408" y="5806"/>
                    <a:pt x="14560" y="6718"/>
                    <a:pt x="14438" y="7630"/>
                  </a:cubicBezTo>
                  <a:cubicBezTo>
                    <a:pt x="14286" y="8603"/>
                    <a:pt x="13557" y="9454"/>
                    <a:pt x="12767" y="10214"/>
                  </a:cubicBezTo>
                  <a:cubicBezTo>
                    <a:pt x="11916" y="11004"/>
                    <a:pt x="11156" y="11886"/>
                    <a:pt x="10457" y="12828"/>
                  </a:cubicBezTo>
                  <a:cubicBezTo>
                    <a:pt x="9727" y="13861"/>
                    <a:pt x="9302" y="15107"/>
                    <a:pt x="9271" y="16384"/>
                  </a:cubicBezTo>
                  <a:cubicBezTo>
                    <a:pt x="9241" y="17022"/>
                    <a:pt x="9393" y="17661"/>
                    <a:pt x="9666" y="18269"/>
                  </a:cubicBezTo>
                  <a:cubicBezTo>
                    <a:pt x="9940" y="18816"/>
                    <a:pt x="10183" y="19363"/>
                    <a:pt x="10396" y="19940"/>
                  </a:cubicBezTo>
                  <a:cubicBezTo>
                    <a:pt x="10487" y="20214"/>
                    <a:pt x="10548" y="20518"/>
                    <a:pt x="10517" y="20791"/>
                  </a:cubicBezTo>
                  <a:cubicBezTo>
                    <a:pt x="10487" y="21065"/>
                    <a:pt x="10426" y="21339"/>
                    <a:pt x="10274" y="21582"/>
                  </a:cubicBezTo>
                  <a:cubicBezTo>
                    <a:pt x="9940" y="22038"/>
                    <a:pt x="9514" y="22433"/>
                    <a:pt x="9058" y="22737"/>
                  </a:cubicBezTo>
                  <a:lnTo>
                    <a:pt x="4317" y="26263"/>
                  </a:lnTo>
                  <a:lnTo>
                    <a:pt x="1155" y="28664"/>
                  </a:lnTo>
                  <a:lnTo>
                    <a:pt x="304" y="29333"/>
                  </a:lnTo>
                  <a:lnTo>
                    <a:pt x="61" y="29515"/>
                  </a:lnTo>
                  <a:cubicBezTo>
                    <a:pt x="31" y="29545"/>
                    <a:pt x="0" y="29576"/>
                    <a:pt x="0" y="29576"/>
                  </a:cubicBezTo>
                  <a:lnTo>
                    <a:pt x="92" y="29515"/>
                  </a:lnTo>
                  <a:lnTo>
                    <a:pt x="304" y="29363"/>
                  </a:lnTo>
                  <a:lnTo>
                    <a:pt x="1186" y="28725"/>
                  </a:lnTo>
                  <a:lnTo>
                    <a:pt x="4408" y="26384"/>
                  </a:lnTo>
                  <a:lnTo>
                    <a:pt x="9180" y="22858"/>
                  </a:lnTo>
                  <a:cubicBezTo>
                    <a:pt x="9666" y="22554"/>
                    <a:pt x="10092" y="22159"/>
                    <a:pt x="10457" y="21673"/>
                  </a:cubicBezTo>
                  <a:cubicBezTo>
                    <a:pt x="10609" y="21430"/>
                    <a:pt x="10700" y="21126"/>
                    <a:pt x="10730" y="20822"/>
                  </a:cubicBezTo>
                  <a:cubicBezTo>
                    <a:pt x="10730" y="20487"/>
                    <a:pt x="10700" y="20184"/>
                    <a:pt x="10609" y="19880"/>
                  </a:cubicBezTo>
                  <a:cubicBezTo>
                    <a:pt x="10396" y="19302"/>
                    <a:pt x="10153" y="18725"/>
                    <a:pt x="9879" y="18177"/>
                  </a:cubicBezTo>
                  <a:cubicBezTo>
                    <a:pt x="9605" y="17630"/>
                    <a:pt x="9484" y="16992"/>
                    <a:pt x="9484" y="16384"/>
                  </a:cubicBezTo>
                  <a:cubicBezTo>
                    <a:pt x="9514" y="15138"/>
                    <a:pt x="9909" y="13952"/>
                    <a:pt x="10639" y="12949"/>
                  </a:cubicBezTo>
                  <a:cubicBezTo>
                    <a:pt x="11338" y="12007"/>
                    <a:pt x="12098" y="11126"/>
                    <a:pt x="12919" y="10335"/>
                  </a:cubicBezTo>
                  <a:cubicBezTo>
                    <a:pt x="13314" y="9940"/>
                    <a:pt x="13679" y="9545"/>
                    <a:pt x="13982" y="9089"/>
                  </a:cubicBezTo>
                  <a:cubicBezTo>
                    <a:pt x="14317" y="8664"/>
                    <a:pt x="14499" y="8177"/>
                    <a:pt x="14621" y="7661"/>
                  </a:cubicBezTo>
                  <a:cubicBezTo>
                    <a:pt x="14712" y="6718"/>
                    <a:pt x="14560" y="5776"/>
                    <a:pt x="14165" y="4925"/>
                  </a:cubicBezTo>
                  <a:cubicBezTo>
                    <a:pt x="13830" y="4256"/>
                    <a:pt x="13466" y="3588"/>
                    <a:pt x="13071" y="2919"/>
                  </a:cubicBezTo>
                  <a:cubicBezTo>
                    <a:pt x="12797" y="2433"/>
                    <a:pt x="12523" y="1946"/>
                    <a:pt x="12311" y="1399"/>
                  </a:cubicBezTo>
                  <a:cubicBezTo>
                    <a:pt x="12189" y="1065"/>
                    <a:pt x="12068" y="730"/>
                    <a:pt x="12007" y="366"/>
                  </a:cubicBezTo>
                  <a:cubicBezTo>
                    <a:pt x="11976" y="122"/>
                    <a:pt x="11946" y="1"/>
                    <a:pt x="119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3624950" y="3115075"/>
              <a:ext cx="290300" cy="734850"/>
            </a:xfrm>
            <a:custGeom>
              <a:rect b="b" l="l" r="r" t="t"/>
              <a:pathLst>
                <a:path extrusionOk="0" h="29394" w="11612">
                  <a:moveTo>
                    <a:pt x="3648" y="1"/>
                  </a:moveTo>
                  <a:cubicBezTo>
                    <a:pt x="3618" y="31"/>
                    <a:pt x="3587" y="61"/>
                    <a:pt x="3587" y="92"/>
                  </a:cubicBezTo>
                  <a:lnTo>
                    <a:pt x="3435" y="305"/>
                  </a:lnTo>
                  <a:cubicBezTo>
                    <a:pt x="3314" y="517"/>
                    <a:pt x="3131" y="821"/>
                    <a:pt x="2888" y="1216"/>
                  </a:cubicBezTo>
                  <a:cubicBezTo>
                    <a:pt x="2280" y="2341"/>
                    <a:pt x="1733" y="3526"/>
                    <a:pt x="1308" y="4742"/>
                  </a:cubicBezTo>
                  <a:cubicBezTo>
                    <a:pt x="639" y="6536"/>
                    <a:pt x="244" y="8420"/>
                    <a:pt x="61" y="10305"/>
                  </a:cubicBezTo>
                  <a:cubicBezTo>
                    <a:pt x="1" y="10882"/>
                    <a:pt x="31" y="11429"/>
                    <a:pt x="153" y="11976"/>
                  </a:cubicBezTo>
                  <a:cubicBezTo>
                    <a:pt x="244" y="12584"/>
                    <a:pt x="517" y="13131"/>
                    <a:pt x="943" y="13557"/>
                  </a:cubicBezTo>
                  <a:cubicBezTo>
                    <a:pt x="1156" y="13770"/>
                    <a:pt x="1399" y="13952"/>
                    <a:pt x="1703" y="14043"/>
                  </a:cubicBezTo>
                  <a:cubicBezTo>
                    <a:pt x="1976" y="14165"/>
                    <a:pt x="2280" y="14256"/>
                    <a:pt x="2554" y="14347"/>
                  </a:cubicBezTo>
                  <a:cubicBezTo>
                    <a:pt x="2827" y="14408"/>
                    <a:pt x="3101" y="14560"/>
                    <a:pt x="3344" y="14712"/>
                  </a:cubicBezTo>
                  <a:cubicBezTo>
                    <a:pt x="3557" y="14925"/>
                    <a:pt x="3709" y="15168"/>
                    <a:pt x="3800" y="15442"/>
                  </a:cubicBezTo>
                  <a:cubicBezTo>
                    <a:pt x="3891" y="16019"/>
                    <a:pt x="3891" y="16627"/>
                    <a:pt x="3739" y="17205"/>
                  </a:cubicBezTo>
                  <a:cubicBezTo>
                    <a:pt x="3618" y="17812"/>
                    <a:pt x="3527" y="18390"/>
                    <a:pt x="3496" y="18998"/>
                  </a:cubicBezTo>
                  <a:cubicBezTo>
                    <a:pt x="3435" y="20122"/>
                    <a:pt x="3557" y="21278"/>
                    <a:pt x="3891" y="22372"/>
                  </a:cubicBezTo>
                  <a:cubicBezTo>
                    <a:pt x="4408" y="24226"/>
                    <a:pt x="5472" y="25898"/>
                    <a:pt x="6961" y="27144"/>
                  </a:cubicBezTo>
                  <a:cubicBezTo>
                    <a:pt x="7934" y="27995"/>
                    <a:pt x="9059" y="28633"/>
                    <a:pt x="10305" y="29059"/>
                  </a:cubicBezTo>
                  <a:cubicBezTo>
                    <a:pt x="10609" y="29150"/>
                    <a:pt x="10974" y="29272"/>
                    <a:pt x="11308" y="29332"/>
                  </a:cubicBezTo>
                  <a:lnTo>
                    <a:pt x="11581" y="29393"/>
                  </a:lnTo>
                  <a:lnTo>
                    <a:pt x="11612" y="29393"/>
                  </a:lnTo>
                  <a:lnTo>
                    <a:pt x="11369" y="29332"/>
                  </a:lnTo>
                  <a:cubicBezTo>
                    <a:pt x="11125" y="29272"/>
                    <a:pt x="10791" y="29150"/>
                    <a:pt x="10366" y="28998"/>
                  </a:cubicBezTo>
                  <a:cubicBezTo>
                    <a:pt x="9150" y="28572"/>
                    <a:pt x="8056" y="27904"/>
                    <a:pt x="7083" y="27053"/>
                  </a:cubicBezTo>
                  <a:cubicBezTo>
                    <a:pt x="5654" y="25806"/>
                    <a:pt x="4621" y="24165"/>
                    <a:pt x="4104" y="22341"/>
                  </a:cubicBezTo>
                  <a:cubicBezTo>
                    <a:pt x="3800" y="21247"/>
                    <a:pt x="3648" y="20122"/>
                    <a:pt x="3709" y="19028"/>
                  </a:cubicBezTo>
                  <a:cubicBezTo>
                    <a:pt x="3739" y="18420"/>
                    <a:pt x="3831" y="17843"/>
                    <a:pt x="3952" y="17265"/>
                  </a:cubicBezTo>
                  <a:cubicBezTo>
                    <a:pt x="4104" y="16657"/>
                    <a:pt x="4134" y="16019"/>
                    <a:pt x="4013" y="15411"/>
                  </a:cubicBezTo>
                  <a:cubicBezTo>
                    <a:pt x="3922" y="15077"/>
                    <a:pt x="3739" y="14803"/>
                    <a:pt x="3466" y="14590"/>
                  </a:cubicBezTo>
                  <a:cubicBezTo>
                    <a:pt x="3223" y="14378"/>
                    <a:pt x="2949" y="14256"/>
                    <a:pt x="2645" y="14165"/>
                  </a:cubicBezTo>
                  <a:cubicBezTo>
                    <a:pt x="2341" y="14074"/>
                    <a:pt x="2037" y="13983"/>
                    <a:pt x="1794" y="13861"/>
                  </a:cubicBezTo>
                  <a:cubicBezTo>
                    <a:pt x="1520" y="13770"/>
                    <a:pt x="1277" y="13618"/>
                    <a:pt x="1065" y="13405"/>
                  </a:cubicBezTo>
                  <a:cubicBezTo>
                    <a:pt x="700" y="13010"/>
                    <a:pt x="426" y="12493"/>
                    <a:pt x="335" y="11946"/>
                  </a:cubicBezTo>
                  <a:cubicBezTo>
                    <a:pt x="244" y="11399"/>
                    <a:pt x="213" y="10882"/>
                    <a:pt x="244" y="10335"/>
                  </a:cubicBezTo>
                  <a:cubicBezTo>
                    <a:pt x="426" y="8420"/>
                    <a:pt x="821" y="6566"/>
                    <a:pt x="1429" y="4773"/>
                  </a:cubicBezTo>
                  <a:cubicBezTo>
                    <a:pt x="1855" y="3557"/>
                    <a:pt x="2372" y="2371"/>
                    <a:pt x="2949" y="1247"/>
                  </a:cubicBezTo>
                  <a:cubicBezTo>
                    <a:pt x="3192" y="852"/>
                    <a:pt x="3344" y="548"/>
                    <a:pt x="3466" y="335"/>
                  </a:cubicBezTo>
                  <a:lnTo>
                    <a:pt x="3618" y="92"/>
                  </a:lnTo>
                  <a:cubicBezTo>
                    <a:pt x="3648" y="31"/>
                    <a:pt x="3648" y="1"/>
                    <a:pt x="3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3682700" y="3982100"/>
              <a:ext cx="1038800" cy="347300"/>
            </a:xfrm>
            <a:custGeom>
              <a:rect b="b" l="l" r="r" t="t"/>
              <a:pathLst>
                <a:path extrusionOk="0" h="13892" w="41552">
                  <a:moveTo>
                    <a:pt x="1" y="1"/>
                  </a:moveTo>
                  <a:lnTo>
                    <a:pt x="31" y="8360"/>
                  </a:lnTo>
                  <a:lnTo>
                    <a:pt x="16688" y="12007"/>
                  </a:lnTo>
                  <a:lnTo>
                    <a:pt x="28421" y="13892"/>
                  </a:lnTo>
                  <a:cubicBezTo>
                    <a:pt x="35716" y="13892"/>
                    <a:pt x="41552" y="7205"/>
                    <a:pt x="40427" y="1"/>
                  </a:cubicBezTo>
                  <a:lnTo>
                    <a:pt x="40397" y="1"/>
                  </a:lnTo>
                  <a:lnTo>
                    <a:pt x="25168" y="7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3682700" y="3982100"/>
              <a:ext cx="802475" cy="20450"/>
            </a:xfrm>
            <a:custGeom>
              <a:rect b="b" l="l" r="r" t="t"/>
              <a:pathLst>
                <a:path extrusionOk="0" h="818" w="32099">
                  <a:moveTo>
                    <a:pt x="1" y="1"/>
                  </a:moveTo>
                  <a:cubicBezTo>
                    <a:pt x="122" y="31"/>
                    <a:pt x="213" y="31"/>
                    <a:pt x="335" y="62"/>
                  </a:cubicBezTo>
                  <a:lnTo>
                    <a:pt x="1247" y="153"/>
                  </a:lnTo>
                  <a:cubicBezTo>
                    <a:pt x="2068" y="244"/>
                    <a:pt x="3223" y="335"/>
                    <a:pt x="4682" y="426"/>
                  </a:cubicBezTo>
                  <a:cubicBezTo>
                    <a:pt x="7569" y="609"/>
                    <a:pt x="11612" y="761"/>
                    <a:pt x="16050" y="791"/>
                  </a:cubicBezTo>
                  <a:cubicBezTo>
                    <a:pt x="17426" y="810"/>
                    <a:pt x="18761" y="817"/>
                    <a:pt x="20035" y="817"/>
                  </a:cubicBezTo>
                  <a:cubicBezTo>
                    <a:pt x="22868" y="817"/>
                    <a:pt x="25395" y="782"/>
                    <a:pt x="27387" y="761"/>
                  </a:cubicBezTo>
                  <a:lnTo>
                    <a:pt x="30852" y="700"/>
                  </a:lnTo>
                  <a:lnTo>
                    <a:pt x="31764" y="670"/>
                  </a:lnTo>
                  <a:cubicBezTo>
                    <a:pt x="31886" y="670"/>
                    <a:pt x="31977" y="670"/>
                    <a:pt x="32099" y="639"/>
                  </a:cubicBezTo>
                  <a:cubicBezTo>
                    <a:pt x="31977" y="609"/>
                    <a:pt x="31886" y="609"/>
                    <a:pt x="31764" y="609"/>
                  </a:cubicBezTo>
                  <a:lnTo>
                    <a:pt x="27387" y="609"/>
                  </a:lnTo>
                  <a:cubicBezTo>
                    <a:pt x="25442" y="609"/>
                    <a:pt x="23024" y="622"/>
                    <a:pt x="20313" y="622"/>
                  </a:cubicBezTo>
                  <a:cubicBezTo>
                    <a:pt x="18958" y="622"/>
                    <a:pt x="17529" y="619"/>
                    <a:pt x="16050" y="609"/>
                  </a:cubicBezTo>
                  <a:cubicBezTo>
                    <a:pt x="11612" y="578"/>
                    <a:pt x="7600" y="426"/>
                    <a:pt x="4682" y="275"/>
                  </a:cubicBezTo>
                  <a:cubicBezTo>
                    <a:pt x="3253" y="183"/>
                    <a:pt x="2068" y="123"/>
                    <a:pt x="1277" y="6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3251075" y="3835775"/>
              <a:ext cx="430900" cy="270975"/>
            </a:xfrm>
            <a:custGeom>
              <a:rect b="b" l="l" r="r" t="t"/>
              <a:pathLst>
                <a:path extrusionOk="0" h="10839" w="17236">
                  <a:moveTo>
                    <a:pt x="5781" y="0"/>
                  </a:moveTo>
                  <a:cubicBezTo>
                    <a:pt x="4071" y="0"/>
                    <a:pt x="1941" y="30"/>
                    <a:pt x="943" y="48"/>
                  </a:cubicBezTo>
                  <a:cubicBezTo>
                    <a:pt x="609" y="48"/>
                    <a:pt x="366" y="292"/>
                    <a:pt x="366" y="626"/>
                  </a:cubicBezTo>
                  <a:cubicBezTo>
                    <a:pt x="366" y="930"/>
                    <a:pt x="609" y="1173"/>
                    <a:pt x="913" y="1173"/>
                  </a:cubicBezTo>
                  <a:lnTo>
                    <a:pt x="6475" y="1386"/>
                  </a:lnTo>
                  <a:lnTo>
                    <a:pt x="6506" y="1842"/>
                  </a:lnTo>
                  <a:lnTo>
                    <a:pt x="943" y="1933"/>
                  </a:lnTo>
                  <a:cubicBezTo>
                    <a:pt x="366" y="1963"/>
                    <a:pt x="1" y="2875"/>
                    <a:pt x="1825" y="3027"/>
                  </a:cubicBezTo>
                  <a:lnTo>
                    <a:pt x="6475" y="3179"/>
                  </a:lnTo>
                  <a:lnTo>
                    <a:pt x="6475" y="3483"/>
                  </a:lnTo>
                  <a:lnTo>
                    <a:pt x="1764" y="4152"/>
                  </a:lnTo>
                  <a:cubicBezTo>
                    <a:pt x="1521" y="4182"/>
                    <a:pt x="882" y="4304"/>
                    <a:pt x="882" y="4547"/>
                  </a:cubicBezTo>
                  <a:cubicBezTo>
                    <a:pt x="882" y="4547"/>
                    <a:pt x="609" y="5124"/>
                    <a:pt x="1946" y="5307"/>
                  </a:cubicBezTo>
                  <a:cubicBezTo>
                    <a:pt x="2022" y="5317"/>
                    <a:pt x="2200" y="5321"/>
                    <a:pt x="2442" y="5321"/>
                  </a:cubicBezTo>
                  <a:cubicBezTo>
                    <a:pt x="3656" y="5321"/>
                    <a:pt x="6505" y="5216"/>
                    <a:pt x="6506" y="5216"/>
                  </a:cubicBezTo>
                  <a:lnTo>
                    <a:pt x="6506" y="5216"/>
                  </a:lnTo>
                  <a:lnTo>
                    <a:pt x="6354" y="5611"/>
                  </a:lnTo>
                  <a:lnTo>
                    <a:pt x="2098" y="6523"/>
                  </a:lnTo>
                  <a:cubicBezTo>
                    <a:pt x="1794" y="6583"/>
                    <a:pt x="1582" y="6857"/>
                    <a:pt x="1642" y="7191"/>
                  </a:cubicBezTo>
                  <a:cubicBezTo>
                    <a:pt x="1671" y="7478"/>
                    <a:pt x="1943" y="7711"/>
                    <a:pt x="2229" y="7711"/>
                  </a:cubicBezTo>
                  <a:cubicBezTo>
                    <a:pt x="2246" y="7711"/>
                    <a:pt x="2263" y="7710"/>
                    <a:pt x="2281" y="7708"/>
                  </a:cubicBezTo>
                  <a:lnTo>
                    <a:pt x="6810" y="7283"/>
                  </a:lnTo>
                  <a:lnTo>
                    <a:pt x="11278" y="10839"/>
                  </a:lnTo>
                  <a:lnTo>
                    <a:pt x="17235" y="10839"/>
                  </a:lnTo>
                  <a:lnTo>
                    <a:pt x="17053" y="6614"/>
                  </a:lnTo>
                  <a:lnTo>
                    <a:pt x="14712" y="6188"/>
                  </a:lnTo>
                  <a:cubicBezTo>
                    <a:pt x="14712" y="6188"/>
                    <a:pt x="9180" y="140"/>
                    <a:pt x="8147" y="48"/>
                  </a:cubicBezTo>
                  <a:cubicBezTo>
                    <a:pt x="7813" y="13"/>
                    <a:pt x="6885" y="0"/>
                    <a:pt x="578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3692575" y="4191075"/>
              <a:ext cx="690025" cy="134525"/>
            </a:xfrm>
            <a:custGeom>
              <a:rect b="b" l="l" r="r" t="t"/>
              <a:pathLst>
                <a:path extrusionOk="0" h="5381" w="27601">
                  <a:moveTo>
                    <a:pt x="1" y="1"/>
                  </a:moveTo>
                  <a:cubicBezTo>
                    <a:pt x="92" y="62"/>
                    <a:pt x="183" y="92"/>
                    <a:pt x="274" y="92"/>
                  </a:cubicBezTo>
                  <a:lnTo>
                    <a:pt x="1065" y="335"/>
                  </a:lnTo>
                  <a:cubicBezTo>
                    <a:pt x="1764" y="517"/>
                    <a:pt x="2767" y="791"/>
                    <a:pt x="3983" y="1095"/>
                  </a:cubicBezTo>
                  <a:cubicBezTo>
                    <a:pt x="6475" y="1733"/>
                    <a:pt x="9879" y="2524"/>
                    <a:pt x="13679" y="3283"/>
                  </a:cubicBezTo>
                  <a:cubicBezTo>
                    <a:pt x="17509" y="4013"/>
                    <a:pt x="20974" y="4560"/>
                    <a:pt x="23497" y="4925"/>
                  </a:cubicBezTo>
                  <a:cubicBezTo>
                    <a:pt x="24773" y="5077"/>
                    <a:pt x="25776" y="5229"/>
                    <a:pt x="26476" y="5290"/>
                  </a:cubicBezTo>
                  <a:lnTo>
                    <a:pt x="27296" y="5381"/>
                  </a:lnTo>
                  <a:lnTo>
                    <a:pt x="27600" y="5381"/>
                  </a:lnTo>
                  <a:cubicBezTo>
                    <a:pt x="27479" y="5381"/>
                    <a:pt x="27387" y="5350"/>
                    <a:pt x="27296" y="5350"/>
                  </a:cubicBezTo>
                  <a:lnTo>
                    <a:pt x="26506" y="5229"/>
                  </a:lnTo>
                  <a:lnTo>
                    <a:pt x="23527" y="4803"/>
                  </a:lnTo>
                  <a:cubicBezTo>
                    <a:pt x="21004" y="4408"/>
                    <a:pt x="17539" y="3831"/>
                    <a:pt x="13740" y="3101"/>
                  </a:cubicBezTo>
                  <a:cubicBezTo>
                    <a:pt x="9910" y="2341"/>
                    <a:pt x="6506" y="1551"/>
                    <a:pt x="4013" y="973"/>
                  </a:cubicBezTo>
                  <a:lnTo>
                    <a:pt x="1095" y="244"/>
                  </a:lnTo>
                  <a:lnTo>
                    <a:pt x="305" y="62"/>
                  </a:lnTo>
                  <a:cubicBezTo>
                    <a:pt x="214" y="31"/>
                    <a:pt x="122" y="3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3675100" y="3985900"/>
              <a:ext cx="13700" cy="205975"/>
            </a:xfrm>
            <a:custGeom>
              <a:rect b="b" l="l" r="r" t="t"/>
              <a:pathLst>
                <a:path extrusionOk="0" h="8239" w="548">
                  <a:moveTo>
                    <a:pt x="122" y="1"/>
                  </a:moveTo>
                  <a:cubicBezTo>
                    <a:pt x="62" y="396"/>
                    <a:pt x="31" y="791"/>
                    <a:pt x="31" y="1217"/>
                  </a:cubicBezTo>
                  <a:cubicBezTo>
                    <a:pt x="31" y="1946"/>
                    <a:pt x="1" y="3010"/>
                    <a:pt x="62" y="4135"/>
                  </a:cubicBezTo>
                  <a:cubicBezTo>
                    <a:pt x="122" y="5259"/>
                    <a:pt x="244" y="6293"/>
                    <a:pt x="335" y="7053"/>
                  </a:cubicBezTo>
                  <a:cubicBezTo>
                    <a:pt x="366" y="7448"/>
                    <a:pt x="457" y="7843"/>
                    <a:pt x="548" y="8238"/>
                  </a:cubicBezTo>
                  <a:cubicBezTo>
                    <a:pt x="548" y="7813"/>
                    <a:pt x="548" y="7417"/>
                    <a:pt x="487" y="7022"/>
                  </a:cubicBezTo>
                  <a:cubicBezTo>
                    <a:pt x="426" y="6293"/>
                    <a:pt x="335" y="5259"/>
                    <a:pt x="274" y="4135"/>
                  </a:cubicBezTo>
                  <a:cubicBezTo>
                    <a:pt x="214" y="2980"/>
                    <a:pt x="183" y="1977"/>
                    <a:pt x="183" y="1217"/>
                  </a:cubicBezTo>
                  <a:cubicBezTo>
                    <a:pt x="183" y="822"/>
                    <a:pt x="183" y="396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3736650" y="3988950"/>
              <a:ext cx="21300" cy="210525"/>
            </a:xfrm>
            <a:custGeom>
              <a:rect b="b" l="l" r="r" t="t"/>
              <a:pathLst>
                <a:path extrusionOk="0" h="8421" w="852">
                  <a:moveTo>
                    <a:pt x="335" y="1"/>
                  </a:moveTo>
                  <a:lnTo>
                    <a:pt x="335" y="1"/>
                  </a:lnTo>
                  <a:cubicBezTo>
                    <a:pt x="274" y="92"/>
                    <a:pt x="244" y="213"/>
                    <a:pt x="244" y="335"/>
                  </a:cubicBezTo>
                  <a:cubicBezTo>
                    <a:pt x="214" y="548"/>
                    <a:pt x="183" y="852"/>
                    <a:pt x="153" y="1247"/>
                  </a:cubicBezTo>
                  <a:cubicBezTo>
                    <a:pt x="1" y="3253"/>
                    <a:pt x="122" y="5259"/>
                    <a:pt x="518" y="7235"/>
                  </a:cubicBezTo>
                  <a:cubicBezTo>
                    <a:pt x="609" y="7599"/>
                    <a:pt x="670" y="7903"/>
                    <a:pt x="730" y="8116"/>
                  </a:cubicBezTo>
                  <a:cubicBezTo>
                    <a:pt x="761" y="8238"/>
                    <a:pt x="791" y="8329"/>
                    <a:pt x="852" y="8420"/>
                  </a:cubicBezTo>
                  <a:cubicBezTo>
                    <a:pt x="822" y="8025"/>
                    <a:pt x="730" y="7599"/>
                    <a:pt x="639" y="7204"/>
                  </a:cubicBezTo>
                  <a:cubicBezTo>
                    <a:pt x="518" y="6444"/>
                    <a:pt x="396" y="5411"/>
                    <a:pt x="335" y="4226"/>
                  </a:cubicBezTo>
                  <a:cubicBezTo>
                    <a:pt x="244" y="3070"/>
                    <a:pt x="274" y="2007"/>
                    <a:pt x="305" y="1247"/>
                  </a:cubicBezTo>
                  <a:cubicBezTo>
                    <a:pt x="335" y="821"/>
                    <a:pt x="335" y="426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3692575" y="4015900"/>
              <a:ext cx="29250" cy="27025"/>
            </a:xfrm>
            <a:custGeom>
              <a:rect b="b" l="l" r="r" t="t"/>
              <a:pathLst>
                <a:path extrusionOk="0" h="1081" w="1170">
                  <a:moveTo>
                    <a:pt x="586" y="1"/>
                  </a:moveTo>
                  <a:cubicBezTo>
                    <a:pt x="430" y="1"/>
                    <a:pt x="335" y="86"/>
                    <a:pt x="335" y="108"/>
                  </a:cubicBezTo>
                  <a:cubicBezTo>
                    <a:pt x="335" y="113"/>
                    <a:pt x="340" y="115"/>
                    <a:pt x="349" y="115"/>
                  </a:cubicBezTo>
                  <a:cubicBezTo>
                    <a:pt x="371" y="115"/>
                    <a:pt x="419" y="103"/>
                    <a:pt x="483" y="103"/>
                  </a:cubicBezTo>
                  <a:cubicBezTo>
                    <a:pt x="552" y="103"/>
                    <a:pt x="638" y="116"/>
                    <a:pt x="730" y="169"/>
                  </a:cubicBezTo>
                  <a:cubicBezTo>
                    <a:pt x="852" y="260"/>
                    <a:pt x="913" y="351"/>
                    <a:pt x="943" y="473"/>
                  </a:cubicBezTo>
                  <a:cubicBezTo>
                    <a:pt x="974" y="655"/>
                    <a:pt x="882" y="777"/>
                    <a:pt x="730" y="868"/>
                  </a:cubicBezTo>
                  <a:cubicBezTo>
                    <a:pt x="670" y="913"/>
                    <a:pt x="601" y="936"/>
                    <a:pt x="533" y="936"/>
                  </a:cubicBezTo>
                  <a:cubicBezTo>
                    <a:pt x="464" y="936"/>
                    <a:pt x="396" y="913"/>
                    <a:pt x="335" y="868"/>
                  </a:cubicBezTo>
                  <a:cubicBezTo>
                    <a:pt x="214" y="777"/>
                    <a:pt x="153" y="655"/>
                    <a:pt x="183" y="533"/>
                  </a:cubicBezTo>
                  <a:cubicBezTo>
                    <a:pt x="153" y="260"/>
                    <a:pt x="305" y="169"/>
                    <a:pt x="274" y="138"/>
                  </a:cubicBezTo>
                  <a:cubicBezTo>
                    <a:pt x="274" y="135"/>
                    <a:pt x="271" y="133"/>
                    <a:pt x="266" y="133"/>
                  </a:cubicBezTo>
                  <a:cubicBezTo>
                    <a:pt x="225" y="133"/>
                    <a:pt x="58" y="232"/>
                    <a:pt x="31" y="473"/>
                  </a:cubicBezTo>
                  <a:cubicBezTo>
                    <a:pt x="1" y="655"/>
                    <a:pt x="62" y="837"/>
                    <a:pt x="214" y="959"/>
                  </a:cubicBezTo>
                  <a:cubicBezTo>
                    <a:pt x="322" y="1042"/>
                    <a:pt x="444" y="1080"/>
                    <a:pt x="563" y="1080"/>
                  </a:cubicBezTo>
                  <a:cubicBezTo>
                    <a:pt x="878" y="1080"/>
                    <a:pt x="1170" y="817"/>
                    <a:pt x="1126" y="442"/>
                  </a:cubicBezTo>
                  <a:cubicBezTo>
                    <a:pt x="1065" y="260"/>
                    <a:pt x="943" y="138"/>
                    <a:pt x="791" y="47"/>
                  </a:cubicBezTo>
                  <a:cubicBezTo>
                    <a:pt x="715" y="13"/>
                    <a:pt x="646" y="1"/>
                    <a:pt x="5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3203225" y="4229075"/>
              <a:ext cx="610975" cy="73825"/>
            </a:xfrm>
            <a:custGeom>
              <a:rect b="b" l="l" r="r" t="t"/>
              <a:pathLst>
                <a:path extrusionOk="0" h="2953" w="24439">
                  <a:moveTo>
                    <a:pt x="23435" y="1"/>
                  </a:moveTo>
                  <a:cubicBezTo>
                    <a:pt x="22523" y="1"/>
                    <a:pt x="21611" y="61"/>
                    <a:pt x="20730" y="183"/>
                  </a:cubicBezTo>
                  <a:cubicBezTo>
                    <a:pt x="19392" y="396"/>
                    <a:pt x="18055" y="669"/>
                    <a:pt x="16748" y="1034"/>
                  </a:cubicBezTo>
                  <a:cubicBezTo>
                    <a:pt x="15289" y="1399"/>
                    <a:pt x="13678" y="1855"/>
                    <a:pt x="11976" y="2250"/>
                  </a:cubicBezTo>
                  <a:cubicBezTo>
                    <a:pt x="10365" y="2615"/>
                    <a:pt x="8724" y="2797"/>
                    <a:pt x="7082" y="2797"/>
                  </a:cubicBezTo>
                  <a:cubicBezTo>
                    <a:pt x="5745" y="2767"/>
                    <a:pt x="4407" y="2523"/>
                    <a:pt x="3131" y="2067"/>
                  </a:cubicBezTo>
                  <a:cubicBezTo>
                    <a:pt x="2280" y="1763"/>
                    <a:pt x="1489" y="1338"/>
                    <a:pt x="760" y="791"/>
                  </a:cubicBezTo>
                  <a:cubicBezTo>
                    <a:pt x="243" y="426"/>
                    <a:pt x="0" y="183"/>
                    <a:pt x="0" y="183"/>
                  </a:cubicBezTo>
                  <a:lnTo>
                    <a:pt x="0" y="183"/>
                  </a:lnTo>
                  <a:cubicBezTo>
                    <a:pt x="30" y="244"/>
                    <a:pt x="91" y="304"/>
                    <a:pt x="152" y="365"/>
                  </a:cubicBezTo>
                  <a:cubicBezTo>
                    <a:pt x="334" y="548"/>
                    <a:pt x="517" y="700"/>
                    <a:pt x="699" y="852"/>
                  </a:cubicBezTo>
                  <a:cubicBezTo>
                    <a:pt x="1429" y="1429"/>
                    <a:pt x="2249" y="1885"/>
                    <a:pt x="3100" y="2189"/>
                  </a:cubicBezTo>
                  <a:cubicBezTo>
                    <a:pt x="4377" y="2675"/>
                    <a:pt x="5714" y="2918"/>
                    <a:pt x="7082" y="2949"/>
                  </a:cubicBezTo>
                  <a:cubicBezTo>
                    <a:pt x="7200" y="2951"/>
                    <a:pt x="7318" y="2952"/>
                    <a:pt x="7436" y="2952"/>
                  </a:cubicBezTo>
                  <a:cubicBezTo>
                    <a:pt x="8963" y="2952"/>
                    <a:pt x="10511" y="2771"/>
                    <a:pt x="12006" y="2432"/>
                  </a:cubicBezTo>
                  <a:cubicBezTo>
                    <a:pt x="13739" y="2037"/>
                    <a:pt x="15350" y="1581"/>
                    <a:pt x="16809" y="1186"/>
                  </a:cubicBezTo>
                  <a:cubicBezTo>
                    <a:pt x="18085" y="821"/>
                    <a:pt x="19423" y="548"/>
                    <a:pt x="20730" y="304"/>
                  </a:cubicBezTo>
                  <a:cubicBezTo>
                    <a:pt x="21642" y="183"/>
                    <a:pt x="22523" y="92"/>
                    <a:pt x="23435" y="61"/>
                  </a:cubicBezTo>
                  <a:lnTo>
                    <a:pt x="24438" y="61"/>
                  </a:lnTo>
                  <a:cubicBezTo>
                    <a:pt x="24347" y="31"/>
                    <a:pt x="24256" y="31"/>
                    <a:pt x="24195" y="31"/>
                  </a:cubicBezTo>
                  <a:cubicBezTo>
                    <a:pt x="24013" y="1"/>
                    <a:pt x="23769" y="1"/>
                    <a:pt x="23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3768575" y="2391125"/>
              <a:ext cx="589700" cy="933350"/>
            </a:xfrm>
            <a:custGeom>
              <a:rect b="b" l="l" r="r" t="t"/>
              <a:pathLst>
                <a:path extrusionOk="0" h="37334" w="23588">
                  <a:moveTo>
                    <a:pt x="14950" y="0"/>
                  </a:moveTo>
                  <a:cubicBezTo>
                    <a:pt x="11400" y="0"/>
                    <a:pt x="7862" y="1149"/>
                    <a:pt x="4925" y="3426"/>
                  </a:cubicBezTo>
                  <a:lnTo>
                    <a:pt x="517" y="30630"/>
                  </a:lnTo>
                  <a:cubicBezTo>
                    <a:pt x="0" y="33761"/>
                    <a:pt x="2311" y="36740"/>
                    <a:pt x="5684" y="37257"/>
                  </a:cubicBezTo>
                  <a:cubicBezTo>
                    <a:pt x="6027" y="37309"/>
                    <a:pt x="6369" y="37334"/>
                    <a:pt x="6706" y="37334"/>
                  </a:cubicBezTo>
                  <a:cubicBezTo>
                    <a:pt x="9717" y="37334"/>
                    <a:pt x="12396" y="35324"/>
                    <a:pt x="12888" y="32454"/>
                  </a:cubicBezTo>
                  <a:cubicBezTo>
                    <a:pt x="13496" y="29111"/>
                    <a:pt x="14195" y="25615"/>
                    <a:pt x="14195" y="25615"/>
                  </a:cubicBezTo>
                  <a:cubicBezTo>
                    <a:pt x="14195" y="25615"/>
                    <a:pt x="14196" y="25615"/>
                    <a:pt x="14197" y="25615"/>
                  </a:cubicBezTo>
                  <a:cubicBezTo>
                    <a:pt x="14293" y="25615"/>
                    <a:pt x="18653" y="25585"/>
                    <a:pt x="20487" y="20205"/>
                  </a:cubicBezTo>
                  <a:cubicBezTo>
                    <a:pt x="22280" y="14977"/>
                    <a:pt x="23588" y="2454"/>
                    <a:pt x="23588" y="2454"/>
                  </a:cubicBezTo>
                  <a:cubicBezTo>
                    <a:pt x="20934" y="814"/>
                    <a:pt x="17938" y="0"/>
                    <a:pt x="1495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4238175" y="2667300"/>
              <a:ext cx="38800" cy="35400"/>
            </a:xfrm>
            <a:custGeom>
              <a:rect b="b" l="l" r="r" t="t"/>
              <a:pathLst>
                <a:path extrusionOk="0" h="1416" w="1552">
                  <a:moveTo>
                    <a:pt x="772" y="0"/>
                  </a:moveTo>
                  <a:cubicBezTo>
                    <a:pt x="422" y="0"/>
                    <a:pt x="117" y="258"/>
                    <a:pt x="62" y="617"/>
                  </a:cubicBezTo>
                  <a:cubicBezTo>
                    <a:pt x="1" y="1012"/>
                    <a:pt x="305" y="1376"/>
                    <a:pt x="700" y="1407"/>
                  </a:cubicBezTo>
                  <a:cubicBezTo>
                    <a:pt x="737" y="1413"/>
                    <a:pt x="774" y="1415"/>
                    <a:pt x="810" y="1415"/>
                  </a:cubicBezTo>
                  <a:cubicBezTo>
                    <a:pt x="1161" y="1415"/>
                    <a:pt x="1466" y="1157"/>
                    <a:pt x="1521" y="799"/>
                  </a:cubicBezTo>
                  <a:cubicBezTo>
                    <a:pt x="1551" y="404"/>
                    <a:pt x="1278" y="39"/>
                    <a:pt x="882" y="9"/>
                  </a:cubicBezTo>
                  <a:cubicBezTo>
                    <a:pt x="845" y="3"/>
                    <a:pt x="809" y="0"/>
                    <a:pt x="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4236675" y="2646275"/>
              <a:ext cx="72975" cy="26075"/>
            </a:xfrm>
            <a:custGeom>
              <a:rect b="b" l="l" r="r" t="t"/>
              <a:pathLst>
                <a:path extrusionOk="0" h="1043" w="2919">
                  <a:moveTo>
                    <a:pt x="1257" y="0"/>
                  </a:moveTo>
                  <a:cubicBezTo>
                    <a:pt x="964" y="0"/>
                    <a:pt x="680" y="54"/>
                    <a:pt x="426" y="181"/>
                  </a:cubicBezTo>
                  <a:cubicBezTo>
                    <a:pt x="122" y="333"/>
                    <a:pt x="0" y="485"/>
                    <a:pt x="61" y="515"/>
                  </a:cubicBezTo>
                  <a:cubicBezTo>
                    <a:pt x="73" y="538"/>
                    <a:pt x="105" y="547"/>
                    <a:pt x="155" y="547"/>
                  </a:cubicBezTo>
                  <a:cubicBezTo>
                    <a:pt x="319" y="547"/>
                    <a:pt x="671" y="453"/>
                    <a:pt x="1103" y="453"/>
                  </a:cubicBezTo>
                  <a:cubicBezTo>
                    <a:pt x="1236" y="453"/>
                    <a:pt x="1376" y="462"/>
                    <a:pt x="1520" y="485"/>
                  </a:cubicBezTo>
                  <a:cubicBezTo>
                    <a:pt x="2247" y="597"/>
                    <a:pt x="2691" y="1043"/>
                    <a:pt x="2852" y="1043"/>
                  </a:cubicBezTo>
                  <a:cubicBezTo>
                    <a:pt x="2866" y="1043"/>
                    <a:pt x="2878" y="1039"/>
                    <a:pt x="2888" y="1032"/>
                  </a:cubicBezTo>
                  <a:cubicBezTo>
                    <a:pt x="2918" y="1002"/>
                    <a:pt x="2888" y="819"/>
                    <a:pt x="2705" y="606"/>
                  </a:cubicBezTo>
                  <a:cubicBezTo>
                    <a:pt x="2401" y="302"/>
                    <a:pt x="2037" y="90"/>
                    <a:pt x="1642" y="29"/>
                  </a:cubicBezTo>
                  <a:cubicBezTo>
                    <a:pt x="1513" y="11"/>
                    <a:pt x="1384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4039850" y="2636125"/>
              <a:ext cx="38025" cy="34650"/>
            </a:xfrm>
            <a:custGeom>
              <a:rect b="b" l="l" r="r" t="t"/>
              <a:pathLst>
                <a:path extrusionOk="0" h="1386" w="1521">
                  <a:moveTo>
                    <a:pt x="742" y="1"/>
                  </a:moveTo>
                  <a:cubicBezTo>
                    <a:pt x="391" y="1"/>
                    <a:pt x="86" y="259"/>
                    <a:pt x="31" y="617"/>
                  </a:cubicBezTo>
                  <a:cubicBezTo>
                    <a:pt x="1" y="1012"/>
                    <a:pt x="274" y="1347"/>
                    <a:pt x="669" y="1377"/>
                  </a:cubicBezTo>
                  <a:cubicBezTo>
                    <a:pt x="706" y="1383"/>
                    <a:pt x="743" y="1386"/>
                    <a:pt x="779" y="1386"/>
                  </a:cubicBezTo>
                  <a:cubicBezTo>
                    <a:pt x="1130" y="1386"/>
                    <a:pt x="1435" y="1127"/>
                    <a:pt x="1490" y="769"/>
                  </a:cubicBezTo>
                  <a:cubicBezTo>
                    <a:pt x="1520" y="374"/>
                    <a:pt x="1247" y="40"/>
                    <a:pt x="852" y="9"/>
                  </a:cubicBezTo>
                  <a:cubicBezTo>
                    <a:pt x="815" y="4"/>
                    <a:pt x="778" y="1"/>
                    <a:pt x="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4033775" y="2617825"/>
              <a:ext cx="72975" cy="26275"/>
            </a:xfrm>
            <a:custGeom>
              <a:rect b="b" l="l" r="r" t="t"/>
              <a:pathLst>
                <a:path extrusionOk="0" h="1051" w="2919">
                  <a:moveTo>
                    <a:pt x="1238" y="0"/>
                  </a:moveTo>
                  <a:cubicBezTo>
                    <a:pt x="956" y="0"/>
                    <a:pt x="669" y="68"/>
                    <a:pt x="396" y="194"/>
                  </a:cubicBezTo>
                  <a:cubicBezTo>
                    <a:pt x="122" y="316"/>
                    <a:pt x="1" y="468"/>
                    <a:pt x="31" y="529"/>
                  </a:cubicBezTo>
                  <a:cubicBezTo>
                    <a:pt x="40" y="542"/>
                    <a:pt x="62" y="548"/>
                    <a:pt x="94" y="548"/>
                  </a:cubicBezTo>
                  <a:cubicBezTo>
                    <a:pt x="242" y="548"/>
                    <a:pt x="617" y="436"/>
                    <a:pt x="1094" y="436"/>
                  </a:cubicBezTo>
                  <a:cubicBezTo>
                    <a:pt x="1229" y="436"/>
                    <a:pt x="1372" y="445"/>
                    <a:pt x="1520" y="468"/>
                  </a:cubicBezTo>
                  <a:cubicBezTo>
                    <a:pt x="2236" y="611"/>
                    <a:pt x="2709" y="1051"/>
                    <a:pt x="2838" y="1051"/>
                  </a:cubicBezTo>
                  <a:cubicBezTo>
                    <a:pt x="2846" y="1051"/>
                    <a:pt x="2852" y="1049"/>
                    <a:pt x="2858" y="1045"/>
                  </a:cubicBezTo>
                  <a:cubicBezTo>
                    <a:pt x="2919" y="1015"/>
                    <a:pt x="2858" y="802"/>
                    <a:pt x="2675" y="589"/>
                  </a:cubicBezTo>
                  <a:cubicBezTo>
                    <a:pt x="2402" y="285"/>
                    <a:pt x="2007" y="103"/>
                    <a:pt x="1612" y="42"/>
                  </a:cubicBezTo>
                  <a:cubicBezTo>
                    <a:pt x="1489" y="14"/>
                    <a:pt x="1364" y="0"/>
                    <a:pt x="1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4150050" y="2636350"/>
              <a:ext cx="53200" cy="169475"/>
            </a:xfrm>
            <a:custGeom>
              <a:rect b="b" l="l" r="r" t="t"/>
              <a:pathLst>
                <a:path extrusionOk="0" h="6779" w="2128">
                  <a:moveTo>
                    <a:pt x="790" y="0"/>
                  </a:moveTo>
                  <a:lnTo>
                    <a:pt x="790" y="0"/>
                  </a:lnTo>
                  <a:cubicBezTo>
                    <a:pt x="699" y="31"/>
                    <a:pt x="973" y="1915"/>
                    <a:pt x="1429" y="4195"/>
                  </a:cubicBezTo>
                  <a:cubicBezTo>
                    <a:pt x="1520" y="4742"/>
                    <a:pt x="1641" y="5289"/>
                    <a:pt x="1733" y="5806"/>
                  </a:cubicBezTo>
                  <a:cubicBezTo>
                    <a:pt x="1793" y="5988"/>
                    <a:pt x="1824" y="6201"/>
                    <a:pt x="1763" y="6414"/>
                  </a:cubicBezTo>
                  <a:cubicBezTo>
                    <a:pt x="1702" y="6535"/>
                    <a:pt x="1520" y="6535"/>
                    <a:pt x="1307" y="6535"/>
                  </a:cubicBezTo>
                  <a:cubicBezTo>
                    <a:pt x="1094" y="6505"/>
                    <a:pt x="874" y="6490"/>
                    <a:pt x="654" y="6490"/>
                  </a:cubicBezTo>
                  <a:cubicBezTo>
                    <a:pt x="433" y="6490"/>
                    <a:pt x="213" y="6505"/>
                    <a:pt x="0" y="6535"/>
                  </a:cubicBezTo>
                  <a:cubicBezTo>
                    <a:pt x="426" y="6657"/>
                    <a:pt x="851" y="6748"/>
                    <a:pt x="1277" y="6779"/>
                  </a:cubicBezTo>
                  <a:lnTo>
                    <a:pt x="1641" y="6779"/>
                  </a:lnTo>
                  <a:cubicBezTo>
                    <a:pt x="1793" y="6748"/>
                    <a:pt x="1915" y="6657"/>
                    <a:pt x="2006" y="6535"/>
                  </a:cubicBezTo>
                  <a:cubicBezTo>
                    <a:pt x="2097" y="6292"/>
                    <a:pt x="2128" y="5988"/>
                    <a:pt x="2037" y="5745"/>
                  </a:cubicBezTo>
                  <a:cubicBezTo>
                    <a:pt x="1945" y="5228"/>
                    <a:pt x="1854" y="4681"/>
                    <a:pt x="1763" y="4134"/>
                  </a:cubicBezTo>
                  <a:cubicBezTo>
                    <a:pt x="1307" y="1824"/>
                    <a:pt x="882" y="0"/>
                    <a:pt x="7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3944100" y="2947900"/>
              <a:ext cx="179375" cy="116300"/>
            </a:xfrm>
            <a:custGeom>
              <a:rect b="b" l="l" r="r" t="t"/>
              <a:pathLst>
                <a:path extrusionOk="0" h="4652" w="7175">
                  <a:moveTo>
                    <a:pt x="1" y="1"/>
                  </a:moveTo>
                  <a:cubicBezTo>
                    <a:pt x="1" y="1"/>
                    <a:pt x="1126" y="4195"/>
                    <a:pt x="6840" y="4651"/>
                  </a:cubicBezTo>
                  <a:lnTo>
                    <a:pt x="7174" y="3344"/>
                  </a:lnTo>
                  <a:cubicBezTo>
                    <a:pt x="4499" y="2919"/>
                    <a:pt x="2037" y="1764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4071775" y="2826200"/>
              <a:ext cx="63850" cy="42225"/>
            </a:xfrm>
            <a:custGeom>
              <a:rect b="b" l="l" r="r" t="t"/>
              <a:pathLst>
                <a:path extrusionOk="0" h="1689" w="2554">
                  <a:moveTo>
                    <a:pt x="1228" y="1"/>
                  </a:moveTo>
                  <a:cubicBezTo>
                    <a:pt x="906" y="1"/>
                    <a:pt x="611" y="121"/>
                    <a:pt x="365" y="340"/>
                  </a:cubicBezTo>
                  <a:cubicBezTo>
                    <a:pt x="92" y="552"/>
                    <a:pt x="0" y="917"/>
                    <a:pt x="152" y="1252"/>
                  </a:cubicBezTo>
                  <a:cubicBezTo>
                    <a:pt x="311" y="1516"/>
                    <a:pt x="631" y="1689"/>
                    <a:pt x="952" y="1689"/>
                  </a:cubicBezTo>
                  <a:cubicBezTo>
                    <a:pt x="1000" y="1689"/>
                    <a:pt x="1047" y="1685"/>
                    <a:pt x="1095" y="1677"/>
                  </a:cubicBezTo>
                  <a:cubicBezTo>
                    <a:pt x="1490" y="1616"/>
                    <a:pt x="1854" y="1464"/>
                    <a:pt x="2189" y="1252"/>
                  </a:cubicBezTo>
                  <a:cubicBezTo>
                    <a:pt x="2310" y="1221"/>
                    <a:pt x="2402" y="1130"/>
                    <a:pt x="2462" y="1069"/>
                  </a:cubicBezTo>
                  <a:cubicBezTo>
                    <a:pt x="2523" y="978"/>
                    <a:pt x="2554" y="887"/>
                    <a:pt x="2523" y="765"/>
                  </a:cubicBezTo>
                  <a:lnTo>
                    <a:pt x="2493" y="765"/>
                  </a:lnTo>
                  <a:cubicBezTo>
                    <a:pt x="2250" y="340"/>
                    <a:pt x="1824" y="36"/>
                    <a:pt x="1338" y="5"/>
                  </a:cubicBezTo>
                  <a:cubicBezTo>
                    <a:pt x="1301" y="2"/>
                    <a:pt x="1264" y="1"/>
                    <a:pt x="122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084700" y="2802775"/>
              <a:ext cx="59275" cy="64800"/>
            </a:xfrm>
            <a:custGeom>
              <a:rect b="b" l="l" r="r" t="t"/>
              <a:pathLst>
                <a:path extrusionOk="0" h="2592" w="2371">
                  <a:moveTo>
                    <a:pt x="243" y="0"/>
                  </a:moveTo>
                  <a:cubicBezTo>
                    <a:pt x="182" y="0"/>
                    <a:pt x="61" y="182"/>
                    <a:pt x="30" y="578"/>
                  </a:cubicBezTo>
                  <a:cubicBezTo>
                    <a:pt x="0" y="1033"/>
                    <a:pt x="182" y="1520"/>
                    <a:pt x="486" y="1854"/>
                  </a:cubicBezTo>
                  <a:cubicBezTo>
                    <a:pt x="821" y="2249"/>
                    <a:pt x="1277" y="2492"/>
                    <a:pt x="1763" y="2584"/>
                  </a:cubicBezTo>
                  <a:cubicBezTo>
                    <a:pt x="1830" y="2589"/>
                    <a:pt x="1893" y="2592"/>
                    <a:pt x="1951" y="2592"/>
                  </a:cubicBezTo>
                  <a:cubicBezTo>
                    <a:pt x="2209" y="2592"/>
                    <a:pt x="2371" y="2542"/>
                    <a:pt x="2371" y="2492"/>
                  </a:cubicBezTo>
                  <a:cubicBezTo>
                    <a:pt x="2371" y="2371"/>
                    <a:pt x="1459" y="2310"/>
                    <a:pt x="851" y="1581"/>
                  </a:cubicBezTo>
                  <a:cubicBezTo>
                    <a:pt x="243" y="88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3986675" y="2302575"/>
              <a:ext cx="390600" cy="323450"/>
            </a:xfrm>
            <a:custGeom>
              <a:rect b="b" l="l" r="r" t="t"/>
              <a:pathLst>
                <a:path extrusionOk="0" h="12938" w="15624">
                  <a:moveTo>
                    <a:pt x="5404" y="1"/>
                  </a:moveTo>
                  <a:cubicBezTo>
                    <a:pt x="4833" y="1"/>
                    <a:pt x="4266" y="48"/>
                    <a:pt x="3708" y="160"/>
                  </a:cubicBezTo>
                  <a:cubicBezTo>
                    <a:pt x="2037" y="464"/>
                    <a:pt x="486" y="1436"/>
                    <a:pt x="0" y="2835"/>
                  </a:cubicBezTo>
                  <a:lnTo>
                    <a:pt x="0" y="2956"/>
                  </a:lnTo>
                  <a:cubicBezTo>
                    <a:pt x="1489" y="6269"/>
                    <a:pt x="6353" y="10281"/>
                    <a:pt x="10122" y="11710"/>
                  </a:cubicBezTo>
                  <a:cubicBezTo>
                    <a:pt x="9757" y="11041"/>
                    <a:pt x="7660" y="9096"/>
                    <a:pt x="7325" y="8427"/>
                  </a:cubicBezTo>
                  <a:lnTo>
                    <a:pt x="7325" y="8427"/>
                  </a:lnTo>
                  <a:cubicBezTo>
                    <a:pt x="8845" y="10069"/>
                    <a:pt x="11034" y="12318"/>
                    <a:pt x="13344" y="12865"/>
                  </a:cubicBezTo>
                  <a:cubicBezTo>
                    <a:pt x="13478" y="12915"/>
                    <a:pt x="13630" y="12938"/>
                    <a:pt x="13785" y="12938"/>
                  </a:cubicBezTo>
                  <a:cubicBezTo>
                    <a:pt x="13912" y="12938"/>
                    <a:pt x="14041" y="12923"/>
                    <a:pt x="14164" y="12895"/>
                  </a:cubicBezTo>
                  <a:cubicBezTo>
                    <a:pt x="14468" y="12713"/>
                    <a:pt x="14681" y="12440"/>
                    <a:pt x="14742" y="12075"/>
                  </a:cubicBezTo>
                  <a:cubicBezTo>
                    <a:pt x="15167" y="10433"/>
                    <a:pt x="15441" y="8701"/>
                    <a:pt x="15532" y="6968"/>
                  </a:cubicBezTo>
                  <a:cubicBezTo>
                    <a:pt x="15623" y="5540"/>
                    <a:pt x="15137" y="4081"/>
                    <a:pt x="14195" y="2987"/>
                  </a:cubicBezTo>
                  <a:cubicBezTo>
                    <a:pt x="12918" y="1528"/>
                    <a:pt x="10821" y="859"/>
                    <a:pt x="8815" y="433"/>
                  </a:cubicBezTo>
                  <a:cubicBezTo>
                    <a:pt x="7700" y="190"/>
                    <a:pt x="6545" y="1"/>
                    <a:pt x="54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3761725" y="2309850"/>
              <a:ext cx="281950" cy="574250"/>
            </a:xfrm>
            <a:custGeom>
              <a:rect b="b" l="l" r="r" t="t"/>
              <a:pathLst>
                <a:path extrusionOk="0" h="22970" w="11278">
                  <a:moveTo>
                    <a:pt x="8298" y="1"/>
                  </a:moveTo>
                  <a:cubicBezTo>
                    <a:pt x="1262" y="1"/>
                    <a:pt x="507" y="8676"/>
                    <a:pt x="183" y="11267"/>
                  </a:cubicBezTo>
                  <a:cubicBezTo>
                    <a:pt x="62" y="12544"/>
                    <a:pt x="1" y="13820"/>
                    <a:pt x="31" y="15127"/>
                  </a:cubicBezTo>
                  <a:cubicBezTo>
                    <a:pt x="62" y="18349"/>
                    <a:pt x="2493" y="22969"/>
                    <a:pt x="2493" y="22969"/>
                  </a:cubicBezTo>
                  <a:cubicBezTo>
                    <a:pt x="5989" y="20538"/>
                    <a:pt x="5958" y="13699"/>
                    <a:pt x="5958" y="13699"/>
                  </a:cubicBezTo>
                  <a:cubicBezTo>
                    <a:pt x="11004" y="10021"/>
                    <a:pt x="10244" y="3182"/>
                    <a:pt x="10244" y="3182"/>
                  </a:cubicBezTo>
                  <a:lnTo>
                    <a:pt x="11278" y="446"/>
                  </a:lnTo>
                  <a:cubicBezTo>
                    <a:pt x="10176" y="139"/>
                    <a:pt x="9187" y="1"/>
                    <a:pt x="82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3821000" y="2634225"/>
              <a:ext cx="95025" cy="139525"/>
            </a:xfrm>
            <a:custGeom>
              <a:rect b="b" l="l" r="r" t="t"/>
              <a:pathLst>
                <a:path extrusionOk="0" h="5581" w="3801">
                  <a:moveTo>
                    <a:pt x="2540" y="1"/>
                  </a:moveTo>
                  <a:cubicBezTo>
                    <a:pt x="2351" y="1"/>
                    <a:pt x="2162" y="18"/>
                    <a:pt x="1976" y="55"/>
                  </a:cubicBezTo>
                  <a:cubicBezTo>
                    <a:pt x="1338" y="146"/>
                    <a:pt x="791" y="511"/>
                    <a:pt x="457" y="1028"/>
                  </a:cubicBezTo>
                  <a:cubicBezTo>
                    <a:pt x="122" y="1544"/>
                    <a:pt x="1" y="2183"/>
                    <a:pt x="122" y="2821"/>
                  </a:cubicBezTo>
                  <a:cubicBezTo>
                    <a:pt x="244" y="3429"/>
                    <a:pt x="487" y="4006"/>
                    <a:pt x="882" y="4493"/>
                  </a:cubicBezTo>
                  <a:cubicBezTo>
                    <a:pt x="1125" y="4857"/>
                    <a:pt x="1429" y="5192"/>
                    <a:pt x="1824" y="5405"/>
                  </a:cubicBezTo>
                  <a:cubicBezTo>
                    <a:pt x="2036" y="5519"/>
                    <a:pt x="2274" y="5580"/>
                    <a:pt x="2510" y="5580"/>
                  </a:cubicBezTo>
                  <a:cubicBezTo>
                    <a:pt x="2714" y="5580"/>
                    <a:pt x="2918" y="5534"/>
                    <a:pt x="3101" y="5435"/>
                  </a:cubicBezTo>
                  <a:lnTo>
                    <a:pt x="3800" y="237"/>
                  </a:lnTo>
                  <a:cubicBezTo>
                    <a:pt x="3399" y="90"/>
                    <a:pt x="2969" y="1"/>
                    <a:pt x="254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3853675" y="2655225"/>
              <a:ext cx="50175" cy="79850"/>
            </a:xfrm>
            <a:custGeom>
              <a:rect b="b" l="l" r="r" t="t"/>
              <a:pathLst>
                <a:path extrusionOk="0" h="3194" w="2007">
                  <a:moveTo>
                    <a:pt x="1238" y="1"/>
                  </a:moveTo>
                  <a:cubicBezTo>
                    <a:pt x="943" y="1"/>
                    <a:pt x="675" y="121"/>
                    <a:pt x="457" y="340"/>
                  </a:cubicBezTo>
                  <a:cubicBezTo>
                    <a:pt x="214" y="613"/>
                    <a:pt x="62" y="948"/>
                    <a:pt x="31" y="1343"/>
                  </a:cubicBezTo>
                  <a:cubicBezTo>
                    <a:pt x="1" y="1707"/>
                    <a:pt x="31" y="2042"/>
                    <a:pt x="153" y="2376"/>
                  </a:cubicBezTo>
                  <a:cubicBezTo>
                    <a:pt x="244" y="2680"/>
                    <a:pt x="457" y="2954"/>
                    <a:pt x="730" y="3106"/>
                  </a:cubicBezTo>
                  <a:cubicBezTo>
                    <a:pt x="866" y="3170"/>
                    <a:pt x="990" y="3194"/>
                    <a:pt x="1097" y="3194"/>
                  </a:cubicBezTo>
                  <a:cubicBezTo>
                    <a:pt x="1396" y="3194"/>
                    <a:pt x="1565" y="3006"/>
                    <a:pt x="1521" y="2984"/>
                  </a:cubicBezTo>
                  <a:cubicBezTo>
                    <a:pt x="1490" y="2923"/>
                    <a:pt x="1186" y="3014"/>
                    <a:pt x="882" y="2802"/>
                  </a:cubicBezTo>
                  <a:cubicBezTo>
                    <a:pt x="578" y="2619"/>
                    <a:pt x="457" y="2011"/>
                    <a:pt x="487" y="1373"/>
                  </a:cubicBezTo>
                  <a:cubicBezTo>
                    <a:pt x="487" y="856"/>
                    <a:pt x="821" y="431"/>
                    <a:pt x="1338" y="340"/>
                  </a:cubicBezTo>
                  <a:cubicBezTo>
                    <a:pt x="1362" y="338"/>
                    <a:pt x="1386" y="337"/>
                    <a:pt x="1409" y="337"/>
                  </a:cubicBezTo>
                  <a:cubicBezTo>
                    <a:pt x="1727" y="337"/>
                    <a:pt x="1889" y="522"/>
                    <a:pt x="1946" y="522"/>
                  </a:cubicBezTo>
                  <a:cubicBezTo>
                    <a:pt x="2007" y="522"/>
                    <a:pt x="1916" y="96"/>
                    <a:pt x="1338" y="5"/>
                  </a:cubicBezTo>
                  <a:cubicBezTo>
                    <a:pt x="1304" y="2"/>
                    <a:pt x="1271" y="1"/>
                    <a:pt x="12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3654600" y="2770100"/>
              <a:ext cx="237100" cy="801700"/>
            </a:xfrm>
            <a:custGeom>
              <a:rect b="b" l="l" r="r" t="t"/>
              <a:pathLst>
                <a:path extrusionOk="0" h="32068" w="9484">
                  <a:moveTo>
                    <a:pt x="9453" y="0"/>
                  </a:moveTo>
                  <a:lnTo>
                    <a:pt x="1915" y="12675"/>
                  </a:lnTo>
                  <a:cubicBezTo>
                    <a:pt x="1216" y="19149"/>
                    <a:pt x="578" y="25593"/>
                    <a:pt x="0" y="32067"/>
                  </a:cubicBezTo>
                  <a:cubicBezTo>
                    <a:pt x="426" y="31064"/>
                    <a:pt x="882" y="30031"/>
                    <a:pt x="1307" y="29028"/>
                  </a:cubicBezTo>
                  <a:cubicBezTo>
                    <a:pt x="1459" y="29909"/>
                    <a:pt x="1611" y="30791"/>
                    <a:pt x="1763" y="31672"/>
                  </a:cubicBezTo>
                  <a:cubicBezTo>
                    <a:pt x="2904" y="31778"/>
                    <a:pt x="4068" y="32023"/>
                    <a:pt x="5235" y="32023"/>
                  </a:cubicBezTo>
                  <a:cubicBezTo>
                    <a:pt x="5405" y="32023"/>
                    <a:pt x="5575" y="32018"/>
                    <a:pt x="5745" y="32007"/>
                  </a:cubicBezTo>
                  <a:cubicBezTo>
                    <a:pt x="7082" y="31946"/>
                    <a:pt x="8480" y="31338"/>
                    <a:pt x="9088" y="30152"/>
                  </a:cubicBezTo>
                  <a:cubicBezTo>
                    <a:pt x="9484" y="29362"/>
                    <a:pt x="9484" y="28450"/>
                    <a:pt x="9453" y="27569"/>
                  </a:cubicBezTo>
                  <a:cubicBezTo>
                    <a:pt x="9180" y="18359"/>
                    <a:pt x="7933" y="9088"/>
                    <a:pt x="94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30" name="Google Shape;930;p52"/>
          <p:cNvGraphicFramePr/>
          <p:nvPr/>
        </p:nvGraphicFramePr>
        <p:xfrm>
          <a:off x="1470212" y="1958723"/>
          <a:ext cx="3000000" cy="3000000"/>
        </p:xfrm>
        <a:graphic>
          <a:graphicData uri="http://schemas.openxmlformats.org/drawingml/2006/table">
            <a:tbl>
              <a:tblPr bandCol="1" bandRow="1" firstCol="1" firstRow="1" lastCol="1" lastRow="1">
                <a:noFill/>
                <a:tableStyleId>{2089C1D8-09F8-41E8-8A98-458E61F9270C}</a:tableStyleId>
              </a:tblPr>
              <a:tblGrid>
                <a:gridCol w="1457775"/>
                <a:gridCol w="1956350"/>
                <a:gridCol w="3307825"/>
              </a:tblGrid>
              <a:tr h="330425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Name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Position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Work Description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 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700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SHA Xingchen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66992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Program Developer, Program Tester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Algorithm Core &amp; Testing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700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ZHOU Yu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66992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Program Developer, Program Tester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Database&amp; Testing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25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ZHENG Shangkun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Assistant Program Manager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Program Developer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Algorithm Core&amp; Database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600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ZHANG Tiantian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7010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Program Designer, Program Developer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Algorithm Design Principle &amp; Pattern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25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LI Xiaoyang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Program Manager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Program Developer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Data Integration &amp; I/O Module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Algorithm Core &amp; Testing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25"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DONG Jiajie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Assistant Program Manager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indent="0" lvl="0" marL="56514" marR="669925" rtl="0" algn="l">
                        <a:lnSpc>
                          <a:spcPct val="100000"/>
                        </a:lnSpc>
                        <a:spcBef>
                          <a:spcPts val="5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Interface Designer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accent3"/>
                          </a:solidFill>
                        </a:rPr>
                        <a:t>UI Design &amp; Programming</a:t>
                      </a:r>
                      <a:endParaRPr sz="1100" u="none" cap="none" strike="noStrike">
                        <a:solidFill>
                          <a:schemeClr val="accent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1" name="Google Shape;931;p52"/>
          <p:cNvSpPr txBox="1"/>
          <p:nvPr/>
        </p:nvSpPr>
        <p:spPr>
          <a:xfrm>
            <a:off x="5546575" y="-2433175"/>
            <a:ext cx="75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2" name="Google Shape;9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372" y="4550772"/>
            <a:ext cx="400184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25" y="2201000"/>
            <a:ext cx="443475" cy="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725" y="2644500"/>
            <a:ext cx="443475" cy="4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424" y="3136800"/>
            <a:ext cx="508075" cy="5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112" y="40814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2850" y="3700475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